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63" r:id="rId5"/>
    <p:sldId id="265" r:id="rId6"/>
    <p:sldId id="267" r:id="rId7"/>
    <p:sldId id="266" r:id="rId8"/>
    <p:sldId id="256" r:id="rId9"/>
    <p:sldId id="268" r:id="rId10"/>
    <p:sldId id="264" r:id="rId11"/>
    <p:sldId id="262" r:id="rId12"/>
    <p:sldId id="261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53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C77F-5B9B-468D-A2D2-987D0AB3D3BB}" type="datetimeFigureOut">
              <a:rPr lang="en-US" smtClean="0"/>
              <a:t>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9927-7054-40E4-95ED-6B5942100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C77F-5B9B-468D-A2D2-987D0AB3D3BB}" type="datetimeFigureOut">
              <a:rPr lang="en-US" smtClean="0"/>
              <a:t>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9927-7054-40E4-95ED-6B5942100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C77F-5B9B-468D-A2D2-987D0AB3D3BB}" type="datetimeFigureOut">
              <a:rPr lang="en-US" smtClean="0"/>
              <a:t>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9927-7054-40E4-95ED-6B5942100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C77F-5B9B-468D-A2D2-987D0AB3D3BB}" type="datetimeFigureOut">
              <a:rPr lang="en-US" smtClean="0"/>
              <a:t>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9927-7054-40E4-95ED-6B5942100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C77F-5B9B-468D-A2D2-987D0AB3D3BB}" type="datetimeFigureOut">
              <a:rPr lang="en-US" smtClean="0"/>
              <a:t>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9927-7054-40E4-95ED-6B5942100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C77F-5B9B-468D-A2D2-987D0AB3D3BB}" type="datetimeFigureOut">
              <a:rPr lang="en-US" smtClean="0"/>
              <a:t>2/3/2011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9927-7054-40E4-95ED-6B5942100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C77F-5B9B-468D-A2D2-987D0AB3D3BB}" type="datetimeFigureOut">
              <a:rPr lang="en-US" smtClean="0"/>
              <a:t>2/3/2011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9927-7054-40E4-95ED-6B5942100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C77F-5B9B-468D-A2D2-987D0AB3D3BB}" type="datetimeFigureOut">
              <a:rPr lang="en-US" smtClean="0"/>
              <a:t>2/3/2011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9927-7054-40E4-95ED-6B5942100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C77F-5B9B-468D-A2D2-987D0AB3D3BB}" type="datetimeFigureOut">
              <a:rPr lang="en-US" smtClean="0"/>
              <a:t>2/3/2011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9927-7054-40E4-95ED-6B5942100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C77F-5B9B-468D-A2D2-987D0AB3D3BB}" type="datetimeFigureOut">
              <a:rPr lang="en-US" smtClean="0"/>
              <a:t>2/3/2011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9927-7054-40E4-95ED-6B5942100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C77F-5B9B-468D-A2D2-987D0AB3D3BB}" type="datetimeFigureOut">
              <a:rPr lang="en-US" smtClean="0"/>
              <a:t>2/3/2011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9927-7054-40E4-95ED-6B5942100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C77F-5B9B-468D-A2D2-987D0AB3D3BB}" type="datetimeFigureOut">
              <a:rPr lang="en-US" smtClean="0"/>
              <a:t>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99927-7054-40E4-95ED-6B59421003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Process of Science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A way of thinking!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Collecting Evidence to Test Ideas!</a:t>
            </a:r>
          </a:p>
        </p:txBody>
      </p:sp>
      <p:pic>
        <p:nvPicPr>
          <p:cNvPr id="13314" name="Picture 2" descr="Scientists are everywhere, unravelling the secrets of the univers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86200"/>
            <a:ext cx="7400925" cy="211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Hypothesis Testing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7772400" cy="32956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6096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Observation or Problem or Question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16764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Form Hypotheses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27432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Test Ideas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35052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Interpret Results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(Talk to other scientists!)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4800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Modify hypothesis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13873E-6 C -0.00104 0.04948 0.00086 0.10428 -0.01632 0.15029 C -0.01684 0.15677 -0.01719 0.16324 -0.01806 0.16948 C -0.01841 0.17203 -0.01997 0.17434 -0.01997 0.17688 C -0.01945 0.1963 -0.01841 0.21572 -0.01632 0.23492 C -0.0158 0.23931 -0.01354 0.24278 -0.01268 0.24694 C -0.01077 0.25503 -0.01077 0.26636 -0.00729 0.27376 C 0.00069 0.29087 -0.00313 0.28139 0.00364 0.30266 C 0.00625 0.32185 0.01684 0.35307 0.02725 0.36809 C 0.03125 0.37411 0.03472 0.38151 0.0401 0.38497 C 0.04253 0.38659 0.04514 0.38775 0.04739 0.38983 C 0.05034 0.39237 0.06771 0.41041 0.07465 0.41411 C 0.07864 0.41642 0.08316 0.41688 0.08732 0.41896 C 0.10052 0.42567 0.10052 0.43029 0.11458 0.43353 C 0.1283 0.44278 0.12882 0.44046 0.14739 0.43838 C 0.1526 0.43492 0.1585 0.43445 0.16371 0.43098 C 0.18038 0.41966 0.19982 0.40278 0.21093 0.38266 C 0.21545 0.36578 0.20937 0.38752 0.21823 0.36093 C 0.22222 0.3489 0.22361 0.33549 0.22916 0.32463 C 0.23177 0.30636 0.23906 0.26867 0.24739 0.25156 C 0.24861 0.24694 0.24843 0.24116 0.25104 0.23746 C 0.26198 0.22243 0.27795 0.22266 0.29271 0.22035 C 0.31111 0.22197 0.31805 0.2185 0.3309 0.23006 C 0.33819 0.2444 0.33663 0.25503 0.33819 0.27376 C 0.3401 0.29896 0.18836 0.31122 0.18836 0.32093 " pathEditMode="relative" rAng="0" ptsTypes="ffffffffffffffffffff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2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5.78035E-8 C -0.00295 -0.00648 -0.00729 -0.01226 -0.00902 -0.01942 C -0.01423 -0.04023 -0.00676 -0.02821 -0.0144 -0.04856 C -0.01579 -0.05226 -0.01822 -0.0548 -0.01996 -0.05827 C -0.02187 -0.0622 -0.02378 -0.06613 -0.02534 -0.07029 C -0.02847 -0.07885 -0.02847 -0.08648 -0.03263 -0.09457 C -0.03038 -0.13919 -0.03715 -0.22081 0.0073 -0.23492 C 0.02431 -0.2333 0.04133 -0.23283 0.05834 -0.23006 C 0.06685 -0.22867 0.07518 -0.22428 0.08369 -0.22289 C 0.08803 -0.22127 0.09237 -0.22012 0.09653 -0.21804 C 0.10521 -0.21364 0.1132 -0.2074 0.12188 -0.20347 C 0.1408 -0.19515 0.15973 -0.18636 0.1783 -0.17688 C 0.18699 -0.17249 0.19567 -0.16833 0.20365 -0.16231 C 0.20799 -0.15908 0.21199 -0.15515 0.2165 -0.1526 C 0.22119 -0.15006 0.2264 -0.15006 0.23108 -0.14775 C 0.24896 -0.13919 0.27015 -0.12879 0.2856 -0.11399 C 0.32692 -0.07422 0.36546 -0.0289 0.4073 0.00948 C 0.42362 0.02428 0.43594 0.04416 0.45278 0.05803 C 0.46685 0.08208 0.45973 0.07468 0.47101 0.08462 C 0.47466 0.09433 0.4783 0.10404 0.48195 0.11376 C 0.48508 0.12185 0.48525 0.13179 0.48733 0.14034 C 0.48681 0.15399 0.48716 0.16786 0.4856 0.1815 C 0.48525 0.18428 0.48247 0.18589 0.48195 0.18867 C 0.47726 0.21572 0.479 0.24254 0.47101 0.26867 C 0.46719 0.29734 0.45886 0.32647 0.4474 0.35098 C 0.43837 0.3704 0.43473 0.38913 0.4165 0.39699 C 0.39844 0.41271 0.37883 0.403 0.35643 0.40185 C 0.34185 0.39884 0.32726 0.39838 0.31285 0.39468 C 0.30504 0.38428 0.30192 0.3704 0.30192 0.35584 " pathEditMode="relative" ptsTypes="ffffffffffffffffffffffffffff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48555E-6 C -0.00625 -0.01295 -0.0132 -0.02428 -0.01997 -0.0363 C -0.02639 -0.04763 -0.03039 -0.06104 -0.03629 -0.0726 C -0.04063 -0.08115 -0.0474 -0.08763 -0.05087 -0.09688 C -0.05452 -0.10659 -0.05608 -0.11838 -0.06181 -0.12601 C -0.06806 -0.13433 -0.0724 -0.14196 -0.07639 -0.1526 C -0.08143 -0.18127 -0.08021 -0.25688 -0.06719 -0.29063 C -0.06337 -0.30058 -0.06094 -0.30011 -0.05261 -0.30751 C -0.04948 -0.31029 -0.04549 -0.31075 -0.04185 -0.31237 C -0.03994 -0.31329 -0.03629 -0.31491 -0.03629 -0.31491 C -0.02049 -0.31399 -0.00487 -0.31376 0.01093 -0.31237 C 0.03107 -0.31075 0.05069 -0.30104 0.071 -0.2978 C 0.07934 -0.29318 0.08836 -0.2911 0.09635 -0.28578 C 0.09861 -0.28416 0.09965 -0.28023 0.1019 -0.27861 C 0.10711 -0.27514 0.11822 -0.27121 0.11822 -0.27121 C 0.121 -0.26081 0.12343 -0.2504 0.12552 -0.23977 C 0.12187 -0.22636 0.12482 -0.22011 0.11458 -0.21549 C 0.09288 -0.21757 0.07638 -0.22312 0.05468 -0.2252 C 0.03194 -0.22983 0.00954 -0.23468 -0.01268 -0.24231 C -0.02362 -0.24139 -0.03455 -0.24162 -0.04532 -0.23977 C -0.04862 -0.23907 -0.05139 -0.2363 -0.05452 -0.23491 C -0.05938 -0.23306 -0.0691 -0.23006 -0.0691 -0.23006 C -0.07553 -0.22428 -0.08282 -0.22243 -0.08907 -0.21549 C -0.10157 -0.20162 -0.10417 -0.19237 -0.11094 -0.17433 C -0.1132 -0.16208 -0.11528 -0.15006 -0.11806 -0.13803 C -0.11702 -0.11514 -0.11928 -0.08092 -0.10539 -0.06335 C -0.09931 -0.01965 -0.0606 -0.00647 -0.03264 0.00231 C -0.01511 0.00162 0.0026 0.00116 0.02013 2.48555E-6 C 0.02812 -0.00069 0.04375 -0.0074 0.04375 -0.0074 C 0.07465 -0.0037 0.05729 -0.01133 0.06909 0.01202 C 0.07378 0.04116 0.06788 0.00162 0.07274 0.05087 C 0.07413 0.06474 0.07777 0.07838 0.08003 0.09202 C 0.08315 0.11121 0.0809 0.10405 0.08368 0.12578 C 0.08506 0.13711 0.08836 0.14867 0.09097 0.15977 C 0.09201 0.16463 0.09461 0.17434 0.09461 0.17434 C 0.09513 0.19931 0.09531 0.22405 0.09635 0.24925 C 0.0967 0.25711 0.10572 0.27029 0.10729 0.2733 C 0.11145 0.28185 0.11284 0.28809 0.11458 0.2978 C 0.11406 0.30659 0.11284 0.31561 0.11284 0.32439 C 0.11284 0.33087 0.11458 0.34382 0.11458 0.34382 " pathEditMode="relative" ptsTypes="fffffffffffffffffffffffffffffffffffffff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4798E-6 C -0.0092 0.01271 -0.01615 0.02659 -0.02361 0.04115 C -0.02848 0.0615 -0.03125 0.08323 -0.03455 0.10427 C -0.03386 0.11468 -0.03386 0.12531 -0.03264 0.13572 C -0.03091 0.15005 -0.0283 0.15005 -0.02361 0.16231 C -0.01233 0.19237 3.33333E-6 0.21757 0.02187 0.23491 C 0.03003 0.24971 0.04531 0.26196 0.05816 0.2689 C 0.06632 0.27977 0.06996 0.28162 0.08003 0.28832 C 0.09045 0.29526 0.09774 0.30381 0.1092 0.30751 C 0.12291 0.31699 0.13576 0.32693 0.15086 0.33179 C 0.16441 0.34081 0.17968 0.34427 0.19461 0.34636 C 0.21076 0.35144 0.22743 0.35283 0.24375 0.35607 C 0.26007 0.35514 0.27639 0.35491 0.29271 0.35352 C 0.30277 0.3526 0.31198 0.34612 0.32187 0.34404 C 0.34548 0.33364 0.36979 0.32 0.39097 0.30266 C 0.39652 0.29803 0.41198 0.28138 0.41823 0.27861 C 0.42396 0.27075 0.42864 0.26219 0.43455 0.25433 C 0.43576 0.2504 0.4368 0.24624 0.43819 0.24231 C 0.43975 0.23815 0.44218 0.23445 0.44375 0.23005 C 0.44913 0.21433 0.45243 0.19745 0.45816 0.18173 C 0.46371 0.13965 0.45503 0.19838 0.46545 0.15029 C 0.47274 0.1163 0.46232 0.14659 0.471 0.12347 C 0.47396 0.10404 0.47604 0.08508 0.4783 0.06543 C 0.48281 -0.05364 0.48194 -0.01896 0.48194 -0.23006 C 0.48194 -0.25156 0.48472 -0.31422 0.47465 -0.34127 C 0.47274 -0.37989 0.471 -0.38775 0.4618 -0.42127 C 0.4592 -0.43075 0.46007 -0.44162 0.45642 -0.45041 C 0.4533 -0.45781 0.44757 -0.46266 0.44375 -0.4696 C 0.43993 -0.49434 0.42309 -0.50775 0.41093 -0.52532 C 0.39218 -0.55237 0.3783 -0.58844 0.34913 -0.59792 C 0.32916 -0.6111 0.35729 -0.59376 0.31093 -0.60763 C 0.28437 -0.61549 0.25798 -0.61549 0.2309 -0.61989 C 0.20694 -0.62359 0.19184 -0.62682 0.16371 -0.6296 C 0.13229 -0.63723 0.10052 -0.64625 0.06909 -0.65364 C 0.05243 -0.65758 0.03507 -0.65758 0.01823 -0.66104 C -0.03039 -0.65318 -0.01233 -0.65758 -0.03629 -0.65133 C -0.05417 -0.64116 -0.07361 -0.63029 -0.09271 -0.62705 C -0.09566 -0.62521 -0.09861 -0.62336 -0.10174 -0.62197 C -0.10469 -0.62104 -0.10799 -0.62127 -0.11094 -0.61989 C -0.12275 -0.61434 -0.13368 -0.60532 -0.14549 -0.60047 C -0.15764 -0.5896 -0.16372 -0.57827 -0.17448 -0.56416 C -0.18021 -0.55653 -0.1875 -0.55075 -0.19271 -0.54243 C -0.1967 -0.53619 -0.20052 -0.52995 -0.20365 -0.52301 C -0.20539 -0.51885 -0.20695 -0.51445 -0.20903 -0.51075 C -0.21059 -0.50798 -0.21302 -0.50636 -0.21459 -0.50359 C -0.22431 -0.48578 -0.23247 -0.46613 -0.24184 -0.44786 C -0.24393 -0.43885 -0.24514 -0.43145 -0.24914 -0.42359 C -0.2507 -0.41295 -0.25434 -0.40509 -0.25625 -0.39469 C -0.25816 -0.38428 -0.25973 -0.37364 -0.26181 -0.36324 C -0.26077 -0.35422 -0.26198 -0.34382 -0.25816 -0.33642 C -0.24914 -0.31908 -0.23229 -0.31145 -0.21806 -0.30497 C -0.20434 -0.29873 -0.21372 -0.30197 -0.20174 -0.29526 C -0.19167 -0.28948 -0.17969 -0.28786 -0.1691 -0.28324 C -0.16719 -0.28093 -0.16528 -0.27862 -0.16354 -0.27607 C -0.16216 -0.27376 -0.16181 -0.27029 -0.1599 -0.26867 C -0.15261 -0.26243 -0.21372 -0.10844 -0.20591 -0.10844 " pathEditMode="relative" rAng="0" ptsTypes="ffffffffffffffffffffffffffffffffffffffffffffffffffffffff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-15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53 -0.00024 C -0.0198 -0.0185 -0.01702 -0.03515 -0.01424 -0.05342 C -0.01268 -0.07862 -0.00816 -0.10105 -0.00521 -0.12602 C -0.00139 -0.15816 0.00017 -0.18891 0.00572 -0.22058 C 0.00746 -0.24833 0.01093 -0.27538 0.01302 -0.3029 C 0.01614 -0.34636 0.0151 -0.35954 0.02395 -0.39492 C 0.02586 -0.41342 0.02916 -0.4333 0.03472 -0.45064 C 0.03663 -0.45665 0.0401 -0.46151 0.04201 -0.46752 C 0.04566 -0.47931 0.04739 -0.49203 0.05121 -0.50382 C 0.05642 -0.52001 0.0625 -0.53573 0.06753 -0.55215 C 0.07291 -0.56972 0.07743 -0.59561 0.0875 -0.61041 " pathEditMode="relative" ptsTypes="ffffffffff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Each group gets one bag with an object inside of it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1.) Take a guess at what is in the bag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2.) now each student in the group lift the bag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3.) want to change your guess?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4.) now each student can touch the bag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5.) want to change your guess?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6.) now, without looking into the bag, reach in and feel what’s in there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7.) want to change your guess now?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encognitive.com/files/images/prostate-cancer-ce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0"/>
            <a:ext cx="4038600" cy="282702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What starts a scientific investigation?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An Unexplained Observation or a Problem!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animalpicturesarchive.com/ArchOLD-3/11137995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3902927" cy="3200400"/>
          </a:xfrm>
          <a:prstGeom prst="rect">
            <a:avLst/>
          </a:prstGeom>
          <a:noFill/>
        </p:spPr>
      </p:pic>
      <p:pic>
        <p:nvPicPr>
          <p:cNvPr id="1030" name="Picture 6" descr="http://www.ecoautoninja.com/wp-content/uploads/2009/12/car_emissio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600200"/>
            <a:ext cx="4495800" cy="2943679"/>
          </a:xfrm>
          <a:prstGeom prst="rect">
            <a:avLst/>
          </a:prstGeom>
          <a:noFill/>
        </p:spPr>
      </p:pic>
      <p:pic>
        <p:nvPicPr>
          <p:cNvPr id="1034" name="Picture 10" descr="http://sos.noaa.gov/images/Solar_System/helium_su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724400"/>
            <a:ext cx="16764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Then we form a </a:t>
            </a:r>
            <a:r>
              <a:rPr lang="en-US" i="1" u="sng" dirty="0" smtClean="0">
                <a:solidFill>
                  <a:schemeClr val="bg1"/>
                </a:solidFill>
              </a:rPr>
              <a:t>hypothesis</a:t>
            </a:r>
            <a:endParaRPr lang="en-US" i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4419600" cy="24384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What is a hypothesis?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b="1" i="1" dirty="0" smtClean="0">
                <a:solidFill>
                  <a:schemeClr val="bg1"/>
                </a:solidFill>
              </a:rPr>
              <a:t>a possible explanation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capewest.ca/Cartoon_hypothe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05000"/>
            <a:ext cx="4152900" cy="4152900"/>
          </a:xfrm>
          <a:prstGeom prst="rect">
            <a:avLst/>
          </a:prstGeom>
          <a:noFill/>
        </p:spPr>
      </p:pic>
      <p:pic>
        <p:nvPicPr>
          <p:cNvPr id="5" name="Picture 2" descr="http://www.animalpicturesarchive.com/ArchOLD-3/11137995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447800"/>
            <a:ext cx="7391400" cy="6060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Hypotheses need to be supported with Evidence!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How do we gather evidence?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Collecting data!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2530" name="Picture 2" descr="http://www.birds.cornell.edu/evb/images/CollectingD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143000"/>
            <a:ext cx="3810000" cy="2524126"/>
          </a:xfrm>
          <a:prstGeom prst="rect">
            <a:avLst/>
          </a:prstGeom>
          <a:noFill/>
        </p:spPr>
      </p:pic>
      <p:pic>
        <p:nvPicPr>
          <p:cNvPr id="22532" name="Picture 4" descr="http://www.cfkeep.org/html/phpThumb.php?src=/uploads/botany2.jpg&amp;aoe=1&amp;w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62400"/>
            <a:ext cx="4267200" cy="3200401"/>
          </a:xfrm>
          <a:prstGeom prst="rect">
            <a:avLst/>
          </a:prstGeom>
          <a:noFill/>
        </p:spPr>
      </p:pic>
      <p:pic>
        <p:nvPicPr>
          <p:cNvPr id="22534" name="Picture 6" descr="http://mm04.nasaimages.org/MediaManager/srvr?mediafile=/Size4/NSVS-3-NA/5266/synthomi_still.0030.jpg&amp;userid=1&amp;username=admin&amp;resolution=4&amp;servertype=JVA&amp;cid=3&amp;iid=NSVS&amp;vcid=NA&amp;usergroup=NASA_Scientific_Visualization_Studio_Colle-3-Admin&amp;profileid=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733799"/>
            <a:ext cx="3962400" cy="2971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Does our evidence support our hypothesis? What does our data mean?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52578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Yes? No? Maybe? Kind of?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How does our evidence compare to other scientists’ evidence?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Do we need to change our hypothesis?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0486" name="Picture 6" descr="http://www.ideachampions.com/weblogs/chimpanzee_thinking_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362200"/>
            <a:ext cx="2847975" cy="3648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Science involves…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Collecting evidence to test ideas!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 problem or unexplained observation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Hypotheses (possible explanations!)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Collecting evidence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Evaluating the evidence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Then…….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Science as a Process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1.bp.blogspot.com/_O3GRkEZBIfo/S5PhHVrSdZI/AAAAAAAAAso/4BbU86Q2WyU/s400/SciMetho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724024"/>
            <a:ext cx="5334000" cy="5133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7772400" cy="32956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6096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Observation or Problem or Question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16764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Form Hypotheses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27432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Test Ideas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35052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Interpret Results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(Talk to other scientists!)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4800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Modify hypothesis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13873E-6 C -0.00104 0.04948 0.00086 0.10428 -0.01632 0.15029 C -0.01684 0.15677 -0.01719 0.16324 -0.01806 0.16948 C -0.01841 0.17203 -0.01997 0.17434 -0.01997 0.17688 C -0.01945 0.1963 -0.01841 0.21572 -0.01632 0.23492 C -0.0158 0.23931 -0.01354 0.24278 -0.01268 0.24694 C -0.01077 0.25503 -0.01077 0.26636 -0.00729 0.27376 C 0.00069 0.29087 -0.00313 0.28139 0.00364 0.30266 C 0.00625 0.32185 0.01684 0.35307 0.02725 0.36809 C 0.03125 0.37411 0.03472 0.38151 0.0401 0.38497 C 0.04253 0.38659 0.04514 0.38775 0.04739 0.38983 C 0.05034 0.39237 0.06771 0.41041 0.07465 0.41411 C 0.07864 0.41642 0.08316 0.41688 0.08732 0.41896 C 0.10052 0.42567 0.10052 0.43029 0.11458 0.43353 C 0.1283 0.44278 0.12882 0.44046 0.14739 0.43838 C 0.1526 0.43492 0.1585 0.43445 0.16371 0.43098 C 0.18038 0.41966 0.19982 0.40278 0.21093 0.38266 C 0.21545 0.36578 0.20937 0.38752 0.21823 0.36093 C 0.22222 0.3489 0.22361 0.33549 0.22916 0.32463 C 0.23177 0.30636 0.23906 0.26867 0.24739 0.25156 C 0.24861 0.24694 0.24843 0.24116 0.25104 0.23746 C 0.26198 0.22243 0.27795 0.22266 0.29271 0.22035 C 0.31111 0.22197 0.31805 0.2185 0.3309 0.23006 C 0.33819 0.2444 0.33663 0.25503 0.33819 0.27376 C 0.3401 0.29896 0.18836 0.31122 0.18836 0.32093 " pathEditMode="relative" rAng="0" ptsTypes="ffffffffffffffffffff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2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5.78035E-8 C -0.00295 -0.00648 -0.00729 -0.01226 -0.00902 -0.01942 C -0.01423 -0.04023 -0.00676 -0.02821 -0.0144 -0.04856 C -0.01579 -0.05226 -0.01822 -0.0548 -0.01996 -0.05827 C -0.02187 -0.0622 -0.02378 -0.06613 -0.02534 -0.07029 C -0.02847 -0.07885 -0.02847 -0.08648 -0.03263 -0.09457 C -0.03038 -0.13919 -0.03715 -0.22081 0.0073 -0.23492 C 0.02431 -0.2333 0.04133 -0.23283 0.05834 -0.23006 C 0.06685 -0.22867 0.07518 -0.22428 0.08369 -0.22289 C 0.08803 -0.22127 0.09237 -0.22012 0.09653 -0.21804 C 0.10521 -0.21364 0.1132 -0.2074 0.12188 -0.20347 C 0.1408 -0.19515 0.15973 -0.18636 0.1783 -0.17688 C 0.18699 -0.17249 0.19567 -0.16833 0.20365 -0.16231 C 0.20799 -0.15908 0.21199 -0.15515 0.2165 -0.1526 C 0.22119 -0.15006 0.2264 -0.15006 0.23108 -0.14775 C 0.24896 -0.13919 0.27015 -0.12879 0.2856 -0.11399 C 0.32692 -0.07422 0.36546 -0.0289 0.4073 0.00948 C 0.42362 0.02428 0.43594 0.04416 0.45278 0.05803 C 0.46685 0.08208 0.45973 0.07468 0.47101 0.08462 C 0.47466 0.09433 0.4783 0.10404 0.48195 0.11376 C 0.48508 0.12185 0.48525 0.13179 0.48733 0.14034 C 0.48681 0.15399 0.48716 0.16786 0.4856 0.1815 C 0.48525 0.18428 0.48247 0.18589 0.48195 0.18867 C 0.47726 0.21572 0.479 0.24254 0.47101 0.26867 C 0.46719 0.29734 0.45886 0.32647 0.4474 0.35098 C 0.43837 0.3704 0.43473 0.38913 0.4165 0.39699 C 0.39844 0.41271 0.37883 0.403 0.35643 0.40185 C 0.34185 0.39884 0.32726 0.39838 0.31285 0.39468 C 0.30504 0.38428 0.30192 0.3704 0.30192 0.35584 " pathEditMode="relative" ptsTypes="ffffffffffffffffffffffffffff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48555E-6 C -0.00625 -0.01295 -0.0132 -0.02428 -0.01997 -0.0363 C -0.02639 -0.04763 -0.03039 -0.06104 -0.03629 -0.0726 C -0.04063 -0.08115 -0.0474 -0.08763 -0.05087 -0.09688 C -0.05452 -0.10659 -0.05608 -0.11838 -0.06181 -0.12601 C -0.06806 -0.13433 -0.0724 -0.14196 -0.07639 -0.1526 C -0.08143 -0.18127 -0.08021 -0.25688 -0.06719 -0.29063 C -0.06337 -0.30058 -0.06094 -0.30011 -0.05261 -0.30751 C -0.04948 -0.31029 -0.04549 -0.31075 -0.04185 -0.31237 C -0.03994 -0.31329 -0.03629 -0.31491 -0.03629 -0.31491 C -0.02049 -0.31399 -0.00487 -0.31376 0.01093 -0.31237 C 0.03107 -0.31075 0.05069 -0.30104 0.071 -0.2978 C 0.07934 -0.29318 0.08836 -0.2911 0.09635 -0.28578 C 0.09861 -0.28416 0.09965 -0.28023 0.1019 -0.27861 C 0.10711 -0.27514 0.11822 -0.27121 0.11822 -0.27121 C 0.121 -0.26081 0.12343 -0.2504 0.12552 -0.23977 C 0.12187 -0.22636 0.12482 -0.22011 0.11458 -0.21549 C 0.09288 -0.21757 0.07638 -0.22312 0.05468 -0.2252 C 0.03194 -0.22983 0.00954 -0.23468 -0.01268 -0.24231 C -0.02362 -0.24139 -0.03455 -0.24162 -0.04532 -0.23977 C -0.04862 -0.23907 -0.05139 -0.2363 -0.05452 -0.23491 C -0.05938 -0.23306 -0.0691 -0.23006 -0.0691 -0.23006 C -0.07553 -0.22428 -0.08282 -0.22243 -0.08907 -0.21549 C -0.10157 -0.20162 -0.10417 -0.19237 -0.11094 -0.17433 C -0.1132 -0.16208 -0.11528 -0.15006 -0.11806 -0.13803 C -0.11702 -0.11514 -0.11928 -0.08092 -0.10539 -0.06335 C -0.09931 -0.01965 -0.0606 -0.00647 -0.03264 0.00231 C -0.01511 0.00162 0.0026 0.00116 0.02013 2.48555E-6 C 0.02812 -0.00069 0.04375 -0.0074 0.04375 -0.0074 C 0.07465 -0.0037 0.05729 -0.01133 0.06909 0.01202 C 0.07378 0.04116 0.06788 0.00162 0.07274 0.05087 C 0.07413 0.06474 0.07777 0.07838 0.08003 0.09202 C 0.08315 0.11121 0.0809 0.10405 0.08368 0.12578 C 0.08506 0.13711 0.08836 0.14867 0.09097 0.15977 C 0.09201 0.16463 0.09461 0.17434 0.09461 0.17434 C 0.09513 0.19931 0.09531 0.22405 0.09635 0.24925 C 0.0967 0.25711 0.10572 0.27029 0.10729 0.2733 C 0.11145 0.28185 0.11284 0.28809 0.11458 0.2978 C 0.11406 0.30659 0.11284 0.31561 0.11284 0.32439 C 0.11284 0.33087 0.11458 0.34382 0.11458 0.34382 " pathEditMode="relative" ptsTypes="fffffffffffffffffffffffffffffffffffffff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4798E-6 C -0.0092 0.01271 -0.01615 0.02659 -0.02361 0.04115 C -0.02848 0.0615 -0.03125 0.08323 -0.03455 0.10427 C -0.03386 0.11468 -0.03386 0.12531 -0.03264 0.13572 C -0.03091 0.15005 -0.0283 0.15005 -0.02361 0.16231 C -0.01233 0.19237 3.33333E-6 0.21757 0.02187 0.23491 C 0.03003 0.24971 0.04531 0.26196 0.05816 0.2689 C 0.06632 0.27977 0.06996 0.28162 0.08003 0.28832 C 0.09045 0.29526 0.09774 0.30381 0.1092 0.30751 C 0.12291 0.31699 0.13576 0.32693 0.15086 0.33179 C 0.16441 0.34081 0.17968 0.34427 0.19461 0.34636 C 0.21076 0.35144 0.22743 0.35283 0.24375 0.35607 C 0.26007 0.35514 0.27639 0.35491 0.29271 0.35352 C 0.30277 0.3526 0.31198 0.34612 0.32187 0.34404 C 0.34548 0.33364 0.36979 0.32 0.39097 0.30266 C 0.39652 0.29803 0.41198 0.28138 0.41823 0.27861 C 0.42396 0.27075 0.42864 0.26219 0.43455 0.25433 C 0.43576 0.2504 0.4368 0.24624 0.43819 0.24231 C 0.43975 0.23815 0.44218 0.23445 0.44375 0.23005 C 0.44913 0.21433 0.45243 0.19745 0.45816 0.18173 C 0.46371 0.13965 0.45503 0.19838 0.46545 0.15029 C 0.47274 0.1163 0.46232 0.14659 0.471 0.12347 C 0.47396 0.10404 0.47604 0.08508 0.4783 0.06543 C 0.48281 -0.05364 0.48194 -0.01896 0.48194 -0.23006 C 0.48194 -0.25156 0.48472 -0.31422 0.47465 -0.34127 C 0.47274 -0.37989 0.471 -0.38775 0.4618 -0.42127 C 0.4592 -0.43075 0.46007 -0.44162 0.45642 -0.45041 C 0.4533 -0.45781 0.44757 -0.46266 0.44375 -0.4696 C 0.43993 -0.49434 0.42309 -0.50775 0.41093 -0.52532 C 0.39218 -0.55237 0.3783 -0.58844 0.34913 -0.59792 C 0.32916 -0.6111 0.35729 -0.59376 0.31093 -0.60763 C 0.28437 -0.61549 0.25798 -0.61549 0.2309 -0.61989 C 0.20694 -0.62359 0.19184 -0.62682 0.16371 -0.6296 C 0.13229 -0.63723 0.10052 -0.64625 0.06909 -0.65364 C 0.05243 -0.65758 0.03507 -0.65758 0.01823 -0.66104 C -0.03039 -0.65318 -0.01233 -0.65758 -0.03629 -0.65133 C -0.05417 -0.64116 -0.07361 -0.63029 -0.09271 -0.62705 C -0.09566 -0.62521 -0.09861 -0.62336 -0.10174 -0.62197 C -0.10469 -0.62104 -0.10799 -0.62127 -0.11094 -0.61989 C -0.12275 -0.61434 -0.13368 -0.60532 -0.14549 -0.60047 C -0.15764 -0.5896 -0.16372 -0.57827 -0.17448 -0.56416 C -0.18021 -0.55653 -0.1875 -0.55075 -0.19271 -0.54243 C -0.1967 -0.53619 -0.20052 -0.52995 -0.20365 -0.52301 C -0.20539 -0.51885 -0.20695 -0.51445 -0.20903 -0.51075 C -0.21059 -0.50798 -0.21302 -0.50636 -0.21459 -0.50359 C -0.22431 -0.48578 -0.23247 -0.46613 -0.24184 -0.44786 C -0.24393 -0.43885 -0.24514 -0.43145 -0.24914 -0.42359 C -0.2507 -0.41295 -0.25434 -0.40509 -0.25625 -0.39469 C -0.25816 -0.38428 -0.25973 -0.37364 -0.26181 -0.36324 C -0.26077 -0.35422 -0.26198 -0.34382 -0.25816 -0.33642 C -0.24914 -0.31908 -0.23229 -0.31145 -0.21806 -0.30497 C -0.20434 -0.29873 -0.21372 -0.30197 -0.20174 -0.29526 C -0.19167 -0.28948 -0.17969 -0.28786 -0.1691 -0.28324 C -0.16719 -0.28093 -0.16528 -0.27862 -0.16354 -0.27607 C -0.16216 -0.27376 -0.16181 -0.27029 -0.1599 -0.26867 C -0.15261 -0.26243 -0.21372 -0.10844 -0.20591 -0.10844 " pathEditMode="relative" rAng="0" ptsTypes="ffffffffffffffffffffffffffffffffffffffffffffffffffffffff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-15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53 -0.00024 C -0.0198 -0.0185 -0.01702 -0.03515 -0.01424 -0.05342 C -0.01268 -0.07862 -0.00816 -0.10105 -0.00521 -0.12602 C -0.00139 -0.15816 0.00017 -0.18891 0.00572 -0.22058 C 0.00746 -0.24833 0.01093 -0.27538 0.01302 -0.3029 C 0.01614 -0.34636 0.0151 -0.35954 0.02395 -0.39492 C 0.02586 -0.41342 0.02916 -0.4333 0.03472 -0.45064 C 0.03663 -0.45665 0.0401 -0.46151 0.04201 -0.46752 C 0.04566 -0.47931 0.04739 -0.49203 0.05121 -0.50382 C 0.05642 -0.52001 0.0625 -0.53573 0.06753 -0.55215 C 0.07291 -0.56972 0.07743 -0.59561 0.0875 -0.61041 " pathEditMode="relative" ptsTypes="ffffffffff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An example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an ato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2857500" cy="1457326"/>
          </a:xfrm>
          <a:prstGeom prst="rect">
            <a:avLst/>
          </a:prstGeom>
          <a:noFill/>
        </p:spPr>
      </p:pic>
      <p:pic>
        <p:nvPicPr>
          <p:cNvPr id="25604" name="Picture 4" descr="two possible explanations for atoll form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276600"/>
            <a:ext cx="6255684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245</Words>
  <Application>Microsoft Office PowerPoint</Application>
  <PresentationFormat>On-screen Show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The Process of Science</vt:lpstr>
      <vt:lpstr>What starts a scientific investigation? An Unexplained Observation or a Problem!</vt:lpstr>
      <vt:lpstr>Then we form a hypothesis</vt:lpstr>
      <vt:lpstr>Hypotheses need to be supported with Evidence!</vt:lpstr>
      <vt:lpstr>Does our evidence support our hypothesis? What does our data mean?</vt:lpstr>
      <vt:lpstr>Science involves… </vt:lpstr>
      <vt:lpstr>Science as a Process</vt:lpstr>
      <vt:lpstr>      </vt:lpstr>
      <vt:lpstr>An example</vt:lpstr>
      <vt:lpstr>Hypothesis Testing</vt:lpstr>
      <vt:lpstr>Slide 11</vt:lpstr>
      <vt:lpstr>      </vt:lpstr>
      <vt:lpstr>Slide 13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Process of Science</dc:title>
  <dc:creator>Anon</dc:creator>
  <cp:lastModifiedBy>Anon</cp:lastModifiedBy>
  <cp:revision>1</cp:revision>
  <dcterms:created xsi:type="dcterms:W3CDTF">2011-02-03T15:35:03Z</dcterms:created>
  <dcterms:modified xsi:type="dcterms:W3CDTF">2011-02-03T19:01:10Z</dcterms:modified>
</cp:coreProperties>
</file>