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2"/>
  </p:notesMasterIdLst>
  <p:sldIdLst>
    <p:sldId id="256" r:id="rId2"/>
    <p:sldId id="317" r:id="rId3"/>
    <p:sldId id="345" r:id="rId4"/>
    <p:sldId id="346" r:id="rId5"/>
    <p:sldId id="347" r:id="rId6"/>
    <p:sldId id="349" r:id="rId7"/>
    <p:sldId id="348" r:id="rId8"/>
    <p:sldId id="311" r:id="rId9"/>
    <p:sldId id="350" r:id="rId10"/>
    <p:sldId id="352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3" autoAdjust="0"/>
    <p:restoredTop sz="74013" autoAdjust="0"/>
  </p:normalViewPr>
  <p:slideViewPr>
    <p:cSldViewPr>
      <p:cViewPr varScale="1">
        <p:scale>
          <a:sx n="76" d="100"/>
          <a:sy n="76" d="100"/>
        </p:scale>
        <p:origin x="-1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391CDB-B21E-4AA8-ACC8-808452158D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457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C9F03-FD2B-420E-95BF-FEE4C7693D3F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Activity:</a:t>
            </a:r>
          </a:p>
          <a:p>
            <a:endParaRPr lang="en-US" b="1" u="sng" dirty="0" smtClean="0"/>
          </a:p>
          <a:p>
            <a:r>
              <a:rPr lang="en-US" b="0" u="none" dirty="0" smtClean="0"/>
              <a:t>Write</a:t>
            </a:r>
            <a:r>
              <a:rPr lang="en-US" b="0" u="none" baseline="0" dirty="0" smtClean="0"/>
              <a:t> material assignments on the board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91CDB-B21E-4AA8-ACC8-808452158DA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396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Is Bioenergy Practical?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Huge bioenergy boom?  Guess?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1M vehicles converted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Germany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South</a:t>
            </a:r>
            <a:r>
              <a:rPr lang="en-US" baseline="0" dirty="0" smtClean="0"/>
              <a:t> Africa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91CDB-B21E-4AA8-ACC8-808452158DA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700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Mechanical Conversions?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FCBCD-E2BA-4D42-96D7-CCB220353E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91CDB-B21E-4AA8-ACC8-808452158DA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91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What</a:t>
            </a:r>
            <a:r>
              <a:rPr lang="en-US" b="1" u="sng" baseline="0" dirty="0" smtClean="0"/>
              <a:t> are Biological Conversions?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ACTIVITY:  Ask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Anerobic</a:t>
            </a:r>
            <a:r>
              <a:rPr lang="en-US" dirty="0" smtClean="0"/>
              <a:t> digestion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Fermentation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FCBCD-E2BA-4D42-96D7-CCB220353E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Which Food to Yeast Like?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91CDB-B21E-4AA8-ACC8-808452158DA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27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391CDB-B21E-4AA8-ACC8-808452158DA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95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8373-B6BE-4B8C-A093-FE4F9CD4F5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7400-3104-4F96-8EF7-4AB9032A3BA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21220-EA19-488F-8626-4E39999418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/>
          <a:lstStyle>
            <a:lvl1pPr marL="228600" indent="-228600">
              <a:buFont typeface="Arial"/>
              <a:buChar char="•"/>
              <a:defRPr sz="2400"/>
            </a:lvl1pPr>
            <a:lvl2pPr marL="457200" indent="-228600">
              <a:buFont typeface="Arial"/>
              <a:buChar char="•"/>
              <a:defRPr sz="2000"/>
            </a:lvl2pPr>
            <a:lvl3pPr marL="685800" indent="-228600">
              <a:buFont typeface="Arial"/>
              <a:buChar char="•"/>
              <a:defRPr/>
            </a:lvl3pPr>
            <a:lvl4pPr marL="914400" indent="-228600">
              <a:defRPr/>
            </a:lvl4pPr>
            <a:lvl5pPr marL="1143000" indent="-228600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52A3A6-26D3-437A-8C72-66164354A2E0}" type="datetime4">
              <a:rPr lang="en-US"/>
              <a:pPr/>
              <a:t>January 26, 2016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CDBD76-EB75-4E28-AEE1-DC75E80DC5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651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8A91-8FB0-498F-AB5B-4F02D068CB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9CA79-1627-41A7-8094-5C4BC13568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8218A-1C39-4E0F-8DF4-53E65B1EE3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EF65-B78C-4731-8BAF-4D295C7525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51391-7882-474B-8026-001A7EA2F4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22D09-83AB-4226-AE09-F60A4DF9F2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8D5A-9C12-46B2-9325-DCF113DF28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DE4D-69FD-4441-B441-564E23B392C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AB0B1DF-99EB-44FE-89DE-DB1EEB1E90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1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313205"/>
            <a:ext cx="5652120" cy="3532575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8496944" cy="2480394"/>
          </a:xfrm>
        </p:spPr>
        <p:txBody>
          <a:bodyPr/>
          <a:lstStyle/>
          <a:p>
            <a:pPr eaLnBrk="1" hangingPunct="1"/>
            <a:r>
              <a:rPr lang="en-US" sz="6000" b="1" dirty="0" smtClean="0"/>
              <a:t>It’s All About Glucose</a:t>
            </a:r>
            <a:endParaRPr lang="en-US" sz="6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8" y="4931498"/>
            <a:ext cx="2088232" cy="1901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5877272"/>
            <a:ext cx="244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This project is supported by an </a:t>
            </a:r>
            <a:r>
              <a:rPr lang="en-US" sz="1200" dirty="0" smtClean="0"/>
              <a:t>AFRI Cap </a:t>
            </a:r>
            <a:r>
              <a:rPr lang="en-US" sz="1200" dirty="0"/>
              <a:t>Grant no. 2011-68005-30407 from the USDA National Institute of Food and Agriculture (NIFA).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3" y="-1"/>
            <a:ext cx="8864700" cy="80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5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6 paper squares.  Rub dry sample</a:t>
            </a:r>
          </a:p>
          <a:p>
            <a:r>
              <a:rPr lang="en-US" dirty="0" smtClean="0"/>
              <a:t>Label 6 cups (1-6)</a:t>
            </a:r>
          </a:p>
          <a:p>
            <a:pPr lvl="1"/>
            <a:r>
              <a:rPr lang="en-US" dirty="0" smtClean="0"/>
              <a:t>Cup 1 – Cracker crumbs</a:t>
            </a:r>
          </a:p>
          <a:p>
            <a:pPr lvl="1"/>
            <a:r>
              <a:rPr lang="en-US" dirty="0" smtClean="0"/>
              <a:t>Cup 2 – Marshmallows</a:t>
            </a:r>
          </a:p>
          <a:p>
            <a:pPr lvl="1"/>
            <a:r>
              <a:rPr lang="en-US" dirty="0" smtClean="0"/>
              <a:t>Cup 3 – Peanut butter</a:t>
            </a:r>
          </a:p>
          <a:p>
            <a:pPr lvl="1"/>
            <a:r>
              <a:rPr lang="en-US" dirty="0" smtClean="0"/>
              <a:t>Cup 4 – Apple sauce</a:t>
            </a:r>
          </a:p>
          <a:p>
            <a:pPr lvl="1"/>
            <a:r>
              <a:rPr lang="en-US" dirty="0" smtClean="0"/>
              <a:t>Cup 5 – Corn kernel</a:t>
            </a:r>
          </a:p>
          <a:p>
            <a:pPr lvl="1"/>
            <a:r>
              <a:rPr lang="en-US" dirty="0" smtClean="0"/>
              <a:t>Cup 6 – Biomass</a:t>
            </a:r>
          </a:p>
          <a:p>
            <a:r>
              <a:rPr lang="en-US" dirty="0" smtClean="0"/>
              <a:t>Test each cup with glucose strip</a:t>
            </a:r>
          </a:p>
          <a:p>
            <a:r>
              <a:rPr lang="en-US" dirty="0" smtClean="0"/>
              <a:t>Add two drops of iodine to each cup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515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bioenergy practical?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52645"/>
            <a:ext cx="5616624" cy="52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224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30119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856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Conversion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CDBD76-EB75-4E28-AEE1-DC75E80DC5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" y="11430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323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Conversions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11627"/>
            <a:ext cx="6192688" cy="4644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62880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WikiHow</a:t>
            </a:r>
            <a:r>
              <a:rPr lang="en-US" sz="2400" dirty="0" smtClean="0"/>
              <a:t>:  Making Pop Bottle Diesel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07315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Biological Conversion?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CDBD76-EB75-4E28-AEE1-DC75E80DC58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39273"/>
            <a:ext cx="7264400" cy="48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175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Materials Will Yeast Digest?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600" dirty="0"/>
              <a:t>Cup 1 – Cracker crumbs</a:t>
            </a:r>
          </a:p>
          <a:p>
            <a:pPr lvl="1"/>
            <a:r>
              <a:rPr lang="en-US" sz="3600" dirty="0"/>
              <a:t>Cup 2 – Marshmallows</a:t>
            </a:r>
          </a:p>
          <a:p>
            <a:pPr lvl="1"/>
            <a:r>
              <a:rPr lang="en-US" sz="3600" dirty="0"/>
              <a:t>Cup 3 – Peanut butter</a:t>
            </a:r>
          </a:p>
          <a:p>
            <a:pPr lvl="1"/>
            <a:r>
              <a:rPr lang="en-US" sz="3600" dirty="0"/>
              <a:t>Cup 4 – Apple sauce</a:t>
            </a:r>
          </a:p>
          <a:p>
            <a:pPr lvl="1"/>
            <a:r>
              <a:rPr lang="en-US" sz="3600" dirty="0"/>
              <a:t>Cup 5 – Corn kernel</a:t>
            </a:r>
          </a:p>
          <a:p>
            <a:pPr lvl="1"/>
            <a:r>
              <a:rPr lang="en-US" sz="3600" dirty="0"/>
              <a:t>Cup 6 – Biomass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597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the Yeast Experiment to Bioenergy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Is yeast plant, animal, or fungi?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Middle School?</a:t>
            </a:r>
          </a:p>
          <a:p>
            <a:pPr lvl="1"/>
            <a:r>
              <a:rPr lang="en-US" sz="3200" dirty="0" smtClean="0"/>
              <a:t>Sugar + Yeast </a:t>
            </a:r>
            <a:r>
              <a:rPr lang="en-US" sz="3200" dirty="0" smtClean="0">
                <a:sym typeface="Wingdings"/>
              </a:rPr>
              <a:t> </a:t>
            </a:r>
          </a:p>
          <a:p>
            <a:pPr marL="457200" lvl="1" indent="0">
              <a:buNone/>
            </a:pP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              Alcohol + Carbon Dioxide</a:t>
            </a:r>
            <a:br>
              <a:rPr lang="en-US" sz="3200" dirty="0" smtClean="0">
                <a:sym typeface="Wingdings"/>
              </a:rPr>
            </a:br>
            <a:endParaRPr lang="en-US" sz="3200" dirty="0" smtClean="0"/>
          </a:p>
          <a:p>
            <a:r>
              <a:rPr lang="en-US" sz="3200" dirty="0" smtClean="0"/>
              <a:t>High School?</a:t>
            </a:r>
          </a:p>
          <a:p>
            <a:pPr lvl="1"/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 + </a:t>
            </a:r>
            <a:r>
              <a:rPr lang="en-US" sz="3200" dirty="0" err="1" smtClean="0"/>
              <a:t>Zymase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/>
              </a:rPr>
              <a:t> </a:t>
            </a:r>
          </a:p>
          <a:p>
            <a:pPr marL="457200" lvl="1" indent="0">
              <a:buNone/>
            </a:pP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                         2 C</a:t>
            </a:r>
            <a:r>
              <a:rPr lang="en-US" sz="3200" baseline="-25000" dirty="0" smtClean="0">
                <a:sym typeface="Wingdings"/>
              </a:rPr>
              <a:t>2</a:t>
            </a:r>
            <a:r>
              <a:rPr lang="en-US" sz="3200" dirty="0" smtClean="0">
                <a:sym typeface="Wingdings"/>
              </a:rPr>
              <a:t>H</a:t>
            </a:r>
            <a:r>
              <a:rPr lang="en-US" sz="3200" baseline="-25000" dirty="0" smtClean="0">
                <a:sym typeface="Wingdings"/>
              </a:rPr>
              <a:t>5</a:t>
            </a:r>
            <a:r>
              <a:rPr lang="en-US" sz="3200" dirty="0" smtClean="0">
                <a:sym typeface="Wingdings"/>
              </a:rPr>
              <a:t>OH + 2 CO</a:t>
            </a:r>
            <a:r>
              <a:rPr lang="en-US" sz="3200" baseline="-25000" dirty="0" smtClean="0">
                <a:sym typeface="Wingdings"/>
              </a:rPr>
              <a:t>2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5570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vel">
  <a:themeElements>
    <a:clrScheme name="Ni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Ni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8835</TotalTime>
  <Words>215</Words>
  <Application>Microsoft Macintosh PowerPoint</Application>
  <PresentationFormat>On-screen Show (4:3)</PresentationFormat>
  <Paragraphs>58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Nivel</vt:lpstr>
      <vt:lpstr>It’s All About Glucose</vt:lpstr>
      <vt:lpstr>Activity Procedure</vt:lpstr>
      <vt:lpstr>Is bioenergy practical?</vt:lpstr>
      <vt:lpstr>PowerPoint Presentation</vt:lpstr>
      <vt:lpstr>Mechanical Conversion</vt:lpstr>
      <vt:lpstr>Chemical Conversions</vt:lpstr>
      <vt:lpstr>What are Biological Conversion?</vt:lpstr>
      <vt:lpstr>Which Materials Will Yeast Digest?</vt:lpstr>
      <vt:lpstr>Linking the Yeast Experiment to Bioenergy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BIOENERGY</dc:title>
  <dc:creator>Joscelin Teresita Diaz Isaya</dc:creator>
  <cp:lastModifiedBy>Brian Hartman</cp:lastModifiedBy>
  <cp:revision>249</cp:revision>
  <dcterms:created xsi:type="dcterms:W3CDTF">2008-08-13T03:45:13Z</dcterms:created>
  <dcterms:modified xsi:type="dcterms:W3CDTF">2016-01-26T18:45:09Z</dcterms:modified>
</cp:coreProperties>
</file>