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38" d="100"/>
          <a:sy n="38" d="100"/>
        </p:scale>
        <p:origin x="22" y="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0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4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2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8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0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52E7DE-5FB4-44A0-96FD-29A039D05A0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09FE53-2D7F-4666-91F6-F49B4545B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7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hemicalengineer.com/chemical-engineers-who-changed-the-world.aspx" TargetMode="External"/><Relationship Id="rId2" Type="http://schemas.openxmlformats.org/officeDocument/2006/relationships/hyperlink" Target="http://www.aiche.org/community/students/career-resources-k-12-students-parents/what-do-chemical-engineers-d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Chemical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SMILE 2016 Winter Teacher’s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6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ChemE</a:t>
            </a:r>
            <a:r>
              <a:rPr lang="en-US" dirty="0" smtClean="0"/>
              <a:t> Student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96" y="4898802"/>
            <a:ext cx="4977284" cy="1042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Presenting my Senior Project at the OSU Engineering Expo, Spring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96" y="2048607"/>
            <a:ext cx="4977284" cy="27997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49680" y="1998134"/>
            <a:ext cx="4618557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student in Chemical Engineering</a:t>
            </a:r>
          </a:p>
          <a:p>
            <a:r>
              <a:rPr lang="en-US" sz="3200" dirty="0" smtClean="0"/>
              <a:t>How I chose to be a </a:t>
            </a:r>
            <a:r>
              <a:rPr lang="en-US" sz="3200" dirty="0" err="1" smtClean="0"/>
              <a:t>ChemE</a:t>
            </a:r>
            <a:endParaRPr lang="en-US" sz="3200" dirty="0" smtClean="0"/>
          </a:p>
          <a:p>
            <a:r>
              <a:rPr lang="en-US" sz="3200" dirty="0" smtClean="0"/>
              <a:t>What I like about </a:t>
            </a:r>
            <a:r>
              <a:rPr lang="en-US" sz="3200" dirty="0" err="1" smtClean="0"/>
              <a:t>ChemE</a:t>
            </a:r>
            <a:endParaRPr lang="en-US" sz="3200" dirty="0" smtClean="0"/>
          </a:p>
          <a:p>
            <a:r>
              <a:rPr lang="en-US" sz="3200" dirty="0" smtClean="0"/>
              <a:t>Plans after graduation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343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Chemical Engineers?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Use knowledge of mathematics &amp; science, particularly chemistry, to overcome problems safely &amp; economically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2963334"/>
            <a:ext cx="4828066" cy="3212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06" y="2963334"/>
            <a:ext cx="4799160" cy="32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Chemical Engineers Work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308215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Food production</a:t>
            </a:r>
          </a:p>
          <a:p>
            <a:r>
              <a:rPr lang="en-US" sz="3200" dirty="0" smtClean="0"/>
              <a:t>Develop new materials from microelectronics to textiles</a:t>
            </a:r>
          </a:p>
          <a:p>
            <a:r>
              <a:rPr lang="en-US" sz="3200" dirty="0" smtClean="0"/>
              <a:t>Environmental concerns</a:t>
            </a:r>
          </a:p>
          <a:p>
            <a:r>
              <a:rPr lang="en-US" sz="3200" dirty="0" smtClean="0"/>
              <a:t>Mass-produce affordable &amp; safe drugs</a:t>
            </a:r>
          </a:p>
          <a:p>
            <a:r>
              <a:rPr lang="en-US" sz="3200" dirty="0" smtClean="0"/>
              <a:t>Make productive &amp; cost effective energy sources</a:t>
            </a:r>
          </a:p>
        </p:txBody>
      </p:sp>
      <p:pic>
        <p:nvPicPr>
          <p:cNvPr id="1026" name="Picture 2" descr="https://upload.wikimedia.org/wikipedia/commons/c/cc/Colonne_distillazi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95" y="1737360"/>
            <a:ext cx="34699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7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2.staticflickr.com/6/5056/5459043426_2b62562f33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18" y="2010588"/>
            <a:ext cx="2982711" cy="22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Chemical Engineering Products</a:t>
            </a:r>
            <a:endParaRPr lang="en-US" dirty="0"/>
          </a:p>
        </p:txBody>
      </p:sp>
      <p:pic>
        <p:nvPicPr>
          <p:cNvPr id="2052" name="Picture 4" descr="https://pixabay.com/static/uploads/photo/2012/04/13/17/00/lcd-3287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263536"/>
            <a:ext cx="2215347" cy="20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es.freestockphotos.biz/pictures/15/15569-illustration-of-a-battery-p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12" y="4247622"/>
            <a:ext cx="2061922" cy="20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d/d8/GORE-TEX%C2%A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11" y="4277188"/>
            <a:ext cx="2041825" cy="20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2.staticflickr.com/8/7417/9197053787_dcfcf3a249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10588"/>
            <a:ext cx="2237034" cy="22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6/6b/Bubble_Wr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68" y="2035712"/>
            <a:ext cx="2982712" cy="22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7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Engineering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17" y="1737360"/>
            <a:ext cx="6904725" cy="46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4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www.aiche.org/community/students/career-resources-k-12-students-parents/what-do-chemical-engineers-do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www.thechemicalengineer.com/chemical-engineers-who-changed-the-world.aspx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687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110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Introduction to Chemical Engineering</vt:lpstr>
      <vt:lpstr>ChemE Student Background</vt:lpstr>
      <vt:lpstr>What are Chemical Engineers?</vt:lpstr>
      <vt:lpstr>Problems Chemical Engineers Work On:</vt:lpstr>
      <vt:lpstr>Famous Chemical Engineering Products</vt:lpstr>
      <vt:lpstr>Chemical Engineering Activities</vt:lpstr>
      <vt:lpstr>References: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Chemical Engineering</dc:title>
  <dc:creator>Amy Jahr</dc:creator>
  <cp:lastModifiedBy>Amy Jahr</cp:lastModifiedBy>
  <cp:revision>9</cp:revision>
  <dcterms:created xsi:type="dcterms:W3CDTF">2016-01-28T16:00:26Z</dcterms:created>
  <dcterms:modified xsi:type="dcterms:W3CDTF">2016-01-29T17:08:21Z</dcterms:modified>
</cp:coreProperties>
</file>