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8"/>
  </p:notesMasterIdLst>
  <p:handoutMasterIdLst>
    <p:handoutMasterId r:id="rId9"/>
  </p:handoutMasterIdLst>
  <p:sldIdLst>
    <p:sldId id="256" r:id="rId2"/>
    <p:sldId id="301" r:id="rId3"/>
    <p:sldId id="304" r:id="rId4"/>
    <p:sldId id="307" r:id="rId5"/>
    <p:sldId id="306" r:id="rId6"/>
    <p:sldId id="266" r:id="rId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Palatino"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Palatino"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Palatino"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Palatino"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Palatino" charset="0"/>
        <a:ea typeface="ＭＳ Ｐゴシック" charset="0"/>
        <a:cs typeface="ＭＳ Ｐゴシック" charset="0"/>
      </a:defRPr>
    </a:lvl5pPr>
    <a:lvl6pPr marL="2286000" algn="l" defTabSz="457200" rtl="0" eaLnBrk="1" latinLnBrk="0" hangingPunct="1">
      <a:defRPr kern="1200">
        <a:solidFill>
          <a:schemeClr val="tx1"/>
        </a:solidFill>
        <a:latin typeface="Palatino" charset="0"/>
        <a:ea typeface="ＭＳ Ｐゴシック" charset="0"/>
        <a:cs typeface="ＭＳ Ｐゴシック" charset="0"/>
      </a:defRPr>
    </a:lvl6pPr>
    <a:lvl7pPr marL="2743200" algn="l" defTabSz="457200" rtl="0" eaLnBrk="1" latinLnBrk="0" hangingPunct="1">
      <a:defRPr kern="1200">
        <a:solidFill>
          <a:schemeClr val="tx1"/>
        </a:solidFill>
        <a:latin typeface="Palatino" charset="0"/>
        <a:ea typeface="ＭＳ Ｐゴシック" charset="0"/>
        <a:cs typeface="ＭＳ Ｐゴシック" charset="0"/>
      </a:defRPr>
    </a:lvl7pPr>
    <a:lvl8pPr marL="3200400" algn="l" defTabSz="457200" rtl="0" eaLnBrk="1" latinLnBrk="0" hangingPunct="1">
      <a:defRPr kern="1200">
        <a:solidFill>
          <a:schemeClr val="tx1"/>
        </a:solidFill>
        <a:latin typeface="Palatino" charset="0"/>
        <a:ea typeface="ＭＳ Ｐゴシック" charset="0"/>
        <a:cs typeface="ＭＳ Ｐゴシック" charset="0"/>
      </a:defRPr>
    </a:lvl8pPr>
    <a:lvl9pPr marL="3657600" algn="l" defTabSz="457200" rtl="0" eaLnBrk="1" latinLnBrk="0" hangingPunct="1">
      <a:defRPr kern="1200">
        <a:solidFill>
          <a:schemeClr val="tx1"/>
        </a:solidFill>
        <a:latin typeface="Palatino"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5" d="100"/>
          <a:sy n="135" d="100"/>
        </p:scale>
        <p:origin x="-488"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3A401E4-60BE-CA41-94DD-E07DD686A377}" type="datetimeFigureOut">
              <a:rPr lang="en-US"/>
              <a:pPr>
                <a:defRPr/>
              </a:pPr>
              <a:t>5/6/14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BF5D2136-B940-514D-BD5B-628A81B5CD03}" type="slidenum">
              <a:rPr lang="en-US"/>
              <a:pPr>
                <a:defRPr/>
              </a:pPr>
              <a:t>‹#›</a:t>
            </a:fld>
            <a:endParaRPr lang="en-US"/>
          </a:p>
        </p:txBody>
      </p:sp>
    </p:spTree>
    <p:extLst>
      <p:ext uri="{BB962C8B-B14F-4D97-AF65-F5344CB8AC3E}">
        <p14:creationId xmlns:p14="http://schemas.microsoft.com/office/powerpoint/2010/main" val="38266449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0ECD4D87-2BD9-F246-BBB7-FF79946B4FAB}" type="datetimeFigureOut">
              <a:rPr lang="en-US"/>
              <a:pPr>
                <a:defRPr/>
              </a:pPr>
              <a:t>5/6/14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27101085-F240-024E-8A69-678014511405}" type="slidenum">
              <a:rPr lang="en-US"/>
              <a:pPr>
                <a:defRPr/>
              </a:pPr>
              <a:t>‹#›</a:t>
            </a:fld>
            <a:endParaRPr lang="en-US"/>
          </a:p>
        </p:txBody>
      </p:sp>
    </p:spTree>
    <p:extLst>
      <p:ext uri="{BB962C8B-B14F-4D97-AF65-F5344CB8AC3E}">
        <p14:creationId xmlns:p14="http://schemas.microsoft.com/office/powerpoint/2010/main" val="166998051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3">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9242425" cy="6958013"/>
          </a:xfrm>
          <a:prstGeom prst="rect">
            <a:avLst/>
          </a:prstGeom>
          <a:solidFill>
            <a:srgbClr val="FDFFFB"/>
          </a:solidFill>
          <a:ln w="9525">
            <a:solidFill>
              <a:schemeClr val="tx1"/>
            </a:solidFill>
            <a:round/>
            <a:headEnd/>
            <a:tailEnd/>
          </a:ln>
        </p:spPr>
        <p:txBody>
          <a:bodyPr/>
          <a:lstStyle/>
          <a:p>
            <a:pPr defTabSz="914400" eaLnBrk="0" hangingPunct="0"/>
            <a:endParaRPr lang="en-US" sz="2400">
              <a:solidFill>
                <a:srgbClr val="999999"/>
              </a:solidFill>
              <a:latin typeface="Arial" charset="0"/>
            </a:endParaRPr>
          </a:p>
        </p:txBody>
      </p:sp>
      <p:sp>
        <p:nvSpPr>
          <p:cNvPr id="6" name="Rectangle 9"/>
          <p:cNvSpPr>
            <a:spLocks noChangeArrowheads="1"/>
          </p:cNvSpPr>
          <p:nvPr/>
        </p:nvSpPr>
        <p:spPr bwMode="auto">
          <a:xfrm>
            <a:off x="284163" y="301625"/>
            <a:ext cx="8593137" cy="1984375"/>
          </a:xfrm>
          <a:prstGeom prst="rect">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eaLnBrk="0" hangingPunct="0"/>
            <a:endParaRPr lang="en-US" sz="2400">
              <a:solidFill>
                <a:srgbClr val="999999"/>
              </a:solidFill>
              <a:latin typeface="Arial" charset="0"/>
            </a:endParaRPr>
          </a:p>
        </p:txBody>
      </p:sp>
      <p:pic>
        <p:nvPicPr>
          <p:cNvPr id="7" name="Picture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63513"/>
            <a:ext cx="1477962" cy="157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130552" y="301752"/>
            <a:ext cx="6400800" cy="1371600"/>
          </a:xfrm>
        </p:spPr>
        <p:txBody>
          <a:bodyPr/>
          <a:lstStyle>
            <a:lvl1pPr algn="l">
              <a:defRPr sz="3600">
                <a:solidFill>
                  <a:schemeClr val="tx1"/>
                </a:solidFill>
                <a:effectLst/>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2130552" y="1828800"/>
            <a:ext cx="6400800" cy="457200"/>
          </a:xfrm>
        </p:spPr>
        <p:txBody>
          <a:bodyPr/>
          <a:lstStyle>
            <a:lvl1pPr marL="0" indent="0" algn="l">
              <a:buFont typeface="Times" pitchFamily="-96" charset="0"/>
              <a:buNone/>
              <a:defRPr kumimoji="0" lang="en-US" sz="1800" b="0" i="0" u="none" strike="noStrike" kern="0" cap="none" spc="0" normalizeH="0" baseline="0" noProof="0" dirty="0">
                <a:ln>
                  <a:noFill/>
                </a:ln>
                <a:solidFill>
                  <a:sysClr val="windowText" lastClr="000000">
                    <a:lumMod val="75000"/>
                    <a:lumOff val="25000"/>
                  </a:sysClr>
                </a:solidFill>
                <a:effectLst/>
                <a:uLnTx/>
                <a:uFillTx/>
                <a:latin typeface="Calibri"/>
                <a:ea typeface="+mn-ea"/>
                <a:cs typeface="Calibri"/>
              </a:defRPr>
            </a:lvl1pPr>
          </a:lstStyle>
          <a:p>
            <a:r>
              <a:rPr lang="en-US" dirty="0" smtClean="0"/>
              <a:t>Click to edit Master subtitle style</a:t>
            </a:r>
            <a:endParaRPr lang="en-US" dirty="0"/>
          </a:p>
        </p:txBody>
      </p:sp>
      <p:sp>
        <p:nvSpPr>
          <p:cNvPr id="13" name="Picture Placeholder 2"/>
          <p:cNvSpPr>
            <a:spLocks noGrp="1"/>
          </p:cNvSpPr>
          <p:nvPr>
            <p:ph type="pic" sz="quarter" idx="10"/>
          </p:nvPr>
        </p:nvSpPr>
        <p:spPr>
          <a:xfrm>
            <a:off x="283555" y="2357438"/>
            <a:ext cx="8592158" cy="4184650"/>
          </a:xfrm>
        </p:spPr>
        <p:txBody>
          <a:bodyPr>
            <a:normAutofit/>
          </a:bodyPr>
          <a:lstStyle/>
          <a:p>
            <a:pPr lvl="0"/>
            <a:endParaRPr lang="en-US" noProof="0" dirty="0" smtClean="0"/>
          </a:p>
        </p:txBody>
      </p:sp>
    </p:spTree>
    <p:extLst>
      <p:ext uri="{BB962C8B-B14F-4D97-AF65-F5344CB8AC3E}">
        <p14:creationId xmlns:p14="http://schemas.microsoft.com/office/powerpoint/2010/main" val="536721010"/>
      </p:ext>
    </p:extLst>
  </p:cSld>
  <p:clrMapOvr>
    <a:masterClrMapping/>
  </p:clrMapOvr>
  <p:transition xmlns:p14="http://schemas.microsoft.com/office/powerpoint/2010/mai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 column w/number">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371600"/>
            <a:ext cx="4114800"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38238" indent="-228600">
              <a:defRPr/>
            </a:lvl4pPr>
            <a:lvl5pPr marL="137795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10" name="Picture Placeholder 7"/>
          <p:cNvSpPr>
            <a:spLocks noGrp="1"/>
          </p:cNvSpPr>
          <p:nvPr>
            <p:ph type="pic" sz="quarter" idx="10"/>
          </p:nvPr>
        </p:nvSpPr>
        <p:spPr>
          <a:xfrm>
            <a:off x="4800600" y="1371600"/>
            <a:ext cx="3886200" cy="4343400"/>
          </a:xfrm>
        </p:spPr>
        <p:txBody>
          <a:bodyPr>
            <a:normAutofit/>
          </a:bodyPr>
          <a:lstStyle/>
          <a:p>
            <a:pPr lvl="0"/>
            <a:r>
              <a:rPr lang="en-US" noProof="0" smtClean="0"/>
              <a:t>Click icon to add picture</a:t>
            </a:r>
            <a:endParaRPr lang="en-US" noProof="0"/>
          </a:p>
        </p:txBody>
      </p:sp>
      <p:sp>
        <p:nvSpPr>
          <p:cNvPr id="6" name="Date Placeholder 5"/>
          <p:cNvSpPr>
            <a:spLocks noGrp="1"/>
          </p:cNvSpPr>
          <p:nvPr>
            <p:ph type="dt" sz="half" idx="11"/>
          </p:nvPr>
        </p:nvSpPr>
        <p:spPr/>
        <p:txBody>
          <a:bodyPr/>
          <a:lstStyle>
            <a:lvl1pPr>
              <a:defRPr/>
            </a:lvl1pPr>
          </a:lstStyle>
          <a:p>
            <a:pPr>
              <a:defRPr/>
            </a:pPr>
            <a:fld id="{CD61C030-50F8-CA47-9226-B1C07674AFBA}" type="datetime4">
              <a:rPr lang="en-US"/>
              <a:pPr>
                <a:defRPr/>
              </a:pPr>
              <a:t>May 6, 2014</a:t>
            </a:fld>
            <a:endParaRPr lang="en-US"/>
          </a:p>
        </p:txBody>
      </p:sp>
      <p:sp>
        <p:nvSpPr>
          <p:cNvPr id="7" name="Slide Number Placeholder 6"/>
          <p:cNvSpPr>
            <a:spLocks noGrp="1"/>
          </p:cNvSpPr>
          <p:nvPr>
            <p:ph type="sldNum" sz="quarter" idx="12"/>
          </p:nvPr>
        </p:nvSpPr>
        <p:spPr/>
        <p:txBody>
          <a:bodyPr/>
          <a:lstStyle>
            <a:lvl1pPr>
              <a:defRPr/>
            </a:lvl1pPr>
          </a:lstStyle>
          <a:p>
            <a:pPr>
              <a:defRPr/>
            </a:pPr>
            <a:fld id="{44658167-B9E7-1A40-AF68-7175F70EF4CB}" type="slidenum">
              <a:rPr lang="en-US"/>
              <a:pPr>
                <a:defRPr/>
              </a:pPr>
              <a:t>‹#›</a:t>
            </a:fld>
            <a:endParaRPr lang="en-US" dirty="0"/>
          </a:p>
        </p:txBody>
      </p:sp>
      <p:sp>
        <p:nvSpPr>
          <p:cNvPr id="9" name="Footer Placeholder 10"/>
          <p:cNvSpPr>
            <a:spLocks noGrp="1"/>
          </p:cNvSpPr>
          <p:nvPr>
            <p:ph type="ftr" sz="quarter" idx="13"/>
          </p:nvPr>
        </p:nvSpPr>
        <p:spPr/>
        <p:txBody>
          <a:bodyPr/>
          <a:lstStyle>
            <a:lvl1pPr>
              <a:defRPr/>
            </a:lvl1pPr>
          </a:lstStyle>
          <a:p>
            <a:pPr>
              <a:defRPr/>
            </a:pPr>
            <a:endParaRPr lang="en-US"/>
          </a:p>
        </p:txBody>
      </p:sp>
    </p:spTree>
    <p:extLst>
      <p:ext uri="{BB962C8B-B14F-4D97-AF65-F5344CB8AC3E}">
        <p14:creationId xmlns:p14="http://schemas.microsoft.com/office/powerpoint/2010/main" val="1899879242"/>
      </p:ext>
    </p:extLst>
  </p:cSld>
  <p:clrMapOvr>
    <a:masterClrMapping/>
  </p:clrMapOvr>
  <p:transition xmlns:p14="http://schemas.microsoft.com/office/powerpoint/2010/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 column no bullets and thumbnail">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5486400"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9" name="Picture Placeholder 9"/>
          <p:cNvSpPr>
            <a:spLocks noGrp="1"/>
          </p:cNvSpPr>
          <p:nvPr>
            <p:ph type="pic" sz="quarter" idx="10"/>
          </p:nvPr>
        </p:nvSpPr>
        <p:spPr>
          <a:xfrm>
            <a:off x="6172200" y="1371600"/>
            <a:ext cx="2514600" cy="2057400"/>
          </a:xfrm>
        </p:spPr>
        <p:txBody>
          <a:bodyPr>
            <a:normAutofit/>
          </a:bodyPr>
          <a:lstStyle/>
          <a:p>
            <a:pPr lvl="0"/>
            <a:r>
              <a:rPr lang="en-US" noProof="0" smtClean="0"/>
              <a:t>Click icon to add picture</a:t>
            </a:r>
            <a:endParaRPr lang="en-US" noProof="0"/>
          </a:p>
        </p:txBody>
      </p:sp>
      <p:sp>
        <p:nvSpPr>
          <p:cNvPr id="10" name="Picture Placeholder 9"/>
          <p:cNvSpPr>
            <a:spLocks noGrp="1"/>
          </p:cNvSpPr>
          <p:nvPr>
            <p:ph type="pic" sz="quarter" idx="11"/>
          </p:nvPr>
        </p:nvSpPr>
        <p:spPr>
          <a:xfrm>
            <a:off x="6172200" y="3657600"/>
            <a:ext cx="2514600" cy="2057400"/>
          </a:xfrm>
        </p:spPr>
        <p:txBody>
          <a:bodyPr>
            <a:normAutofit/>
          </a:bodyPr>
          <a:lstStyle/>
          <a:p>
            <a:pPr lvl="0"/>
            <a:r>
              <a:rPr lang="en-US" noProof="0" smtClean="0"/>
              <a:t>Click icon to add picture</a:t>
            </a:r>
            <a:endParaRPr lang="en-US" noProof="0"/>
          </a:p>
        </p:txBody>
      </p:sp>
      <p:sp>
        <p:nvSpPr>
          <p:cNvPr id="6" name="Date Placeholder 6"/>
          <p:cNvSpPr>
            <a:spLocks noGrp="1"/>
          </p:cNvSpPr>
          <p:nvPr>
            <p:ph type="dt" sz="half" idx="12"/>
          </p:nvPr>
        </p:nvSpPr>
        <p:spPr/>
        <p:txBody>
          <a:bodyPr/>
          <a:lstStyle>
            <a:lvl1pPr>
              <a:defRPr/>
            </a:lvl1pPr>
          </a:lstStyle>
          <a:p>
            <a:pPr>
              <a:defRPr/>
            </a:pPr>
            <a:fld id="{F216ADAD-CBDF-6A41-9517-D5817E174BF9}" type="datetime4">
              <a:rPr lang="en-US"/>
              <a:pPr>
                <a:defRPr/>
              </a:pPr>
              <a:t>May 6, 2014</a:t>
            </a:fld>
            <a:endParaRPr lang="en-US"/>
          </a:p>
        </p:txBody>
      </p:sp>
      <p:sp>
        <p:nvSpPr>
          <p:cNvPr id="7" name="Slide Number Placeholder 11"/>
          <p:cNvSpPr>
            <a:spLocks noGrp="1"/>
          </p:cNvSpPr>
          <p:nvPr>
            <p:ph type="sldNum" sz="quarter" idx="13"/>
          </p:nvPr>
        </p:nvSpPr>
        <p:spPr/>
        <p:txBody>
          <a:bodyPr/>
          <a:lstStyle>
            <a:lvl1pPr>
              <a:defRPr/>
            </a:lvl1pPr>
          </a:lstStyle>
          <a:p>
            <a:pPr>
              <a:defRPr/>
            </a:pPr>
            <a:fld id="{00130B79-0E84-AA4A-ADD6-B58E317C464A}" type="slidenum">
              <a:rPr lang="en-US"/>
              <a:pPr>
                <a:defRPr/>
              </a:pPr>
              <a:t>‹#›</a:t>
            </a:fld>
            <a:endParaRPr lang="en-US" dirty="0"/>
          </a:p>
        </p:txBody>
      </p:sp>
      <p:sp>
        <p:nvSpPr>
          <p:cNvPr id="11" name="Footer Placeholder 12"/>
          <p:cNvSpPr>
            <a:spLocks noGrp="1"/>
          </p:cNvSpPr>
          <p:nvPr>
            <p:ph type="ftr" sz="quarter" idx="14"/>
          </p:nvPr>
        </p:nvSpPr>
        <p:spPr/>
        <p:txBody>
          <a:bodyPr/>
          <a:lstStyle>
            <a:lvl1pPr>
              <a:defRPr/>
            </a:lvl1pPr>
          </a:lstStyle>
          <a:p>
            <a:pPr>
              <a:defRPr/>
            </a:pPr>
            <a:endParaRPr lang="en-US"/>
          </a:p>
        </p:txBody>
      </p:sp>
    </p:spTree>
    <p:extLst>
      <p:ext uri="{BB962C8B-B14F-4D97-AF65-F5344CB8AC3E}">
        <p14:creationId xmlns:p14="http://schemas.microsoft.com/office/powerpoint/2010/main" val="2337154676"/>
      </p:ext>
    </p:extLst>
  </p:cSld>
  <p:clrMapOvr>
    <a:masterClrMapping/>
  </p:clrMapOvr>
  <p:transition xmlns:p14="http://schemas.microsoft.com/office/powerpoint/2010/mai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 column w/number and thumbnail">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371600"/>
            <a:ext cx="5486400"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38238" indent="-228600">
              <a:defRPr/>
            </a:lvl4pPr>
            <a:lvl5pPr marL="137795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9" name="Picture Placeholder 9"/>
          <p:cNvSpPr>
            <a:spLocks noGrp="1"/>
          </p:cNvSpPr>
          <p:nvPr>
            <p:ph type="pic" sz="quarter" idx="10"/>
          </p:nvPr>
        </p:nvSpPr>
        <p:spPr>
          <a:xfrm>
            <a:off x="6172200" y="1371600"/>
            <a:ext cx="2514600" cy="2057400"/>
          </a:xfrm>
        </p:spPr>
        <p:txBody>
          <a:bodyPr>
            <a:normAutofit/>
          </a:bodyPr>
          <a:lstStyle/>
          <a:p>
            <a:pPr lvl="0"/>
            <a:r>
              <a:rPr lang="en-US" noProof="0" smtClean="0"/>
              <a:t>Click icon to add picture</a:t>
            </a:r>
            <a:endParaRPr lang="en-US" noProof="0"/>
          </a:p>
        </p:txBody>
      </p:sp>
      <p:sp>
        <p:nvSpPr>
          <p:cNvPr id="10" name="Picture Placeholder 9"/>
          <p:cNvSpPr>
            <a:spLocks noGrp="1"/>
          </p:cNvSpPr>
          <p:nvPr>
            <p:ph type="pic" sz="quarter" idx="11"/>
          </p:nvPr>
        </p:nvSpPr>
        <p:spPr>
          <a:xfrm>
            <a:off x="6172200" y="3657600"/>
            <a:ext cx="2514600" cy="2057400"/>
          </a:xfrm>
        </p:spPr>
        <p:txBody>
          <a:bodyPr>
            <a:normAutofit/>
          </a:bodyPr>
          <a:lstStyle/>
          <a:p>
            <a:pPr lvl="0"/>
            <a:r>
              <a:rPr lang="en-US" noProof="0" smtClean="0"/>
              <a:t>Click icon to add picture</a:t>
            </a:r>
            <a:endParaRPr lang="en-US" noProof="0"/>
          </a:p>
        </p:txBody>
      </p:sp>
      <p:sp>
        <p:nvSpPr>
          <p:cNvPr id="6" name="Date Placeholder 6"/>
          <p:cNvSpPr>
            <a:spLocks noGrp="1"/>
          </p:cNvSpPr>
          <p:nvPr>
            <p:ph type="dt" sz="half" idx="12"/>
          </p:nvPr>
        </p:nvSpPr>
        <p:spPr/>
        <p:txBody>
          <a:bodyPr/>
          <a:lstStyle>
            <a:lvl1pPr>
              <a:defRPr/>
            </a:lvl1pPr>
          </a:lstStyle>
          <a:p>
            <a:pPr>
              <a:defRPr/>
            </a:pPr>
            <a:fld id="{78C1EFC4-C93A-1849-A968-B39082C4D7F3}" type="datetime4">
              <a:rPr lang="en-US"/>
              <a:pPr>
                <a:defRPr/>
              </a:pPr>
              <a:t>May 6, 2014</a:t>
            </a:fld>
            <a:endParaRPr lang="en-US"/>
          </a:p>
        </p:txBody>
      </p:sp>
      <p:sp>
        <p:nvSpPr>
          <p:cNvPr id="7" name="Slide Number Placeholder 11"/>
          <p:cNvSpPr>
            <a:spLocks noGrp="1"/>
          </p:cNvSpPr>
          <p:nvPr>
            <p:ph type="sldNum" sz="quarter" idx="13"/>
          </p:nvPr>
        </p:nvSpPr>
        <p:spPr/>
        <p:txBody>
          <a:bodyPr/>
          <a:lstStyle>
            <a:lvl1pPr>
              <a:defRPr/>
            </a:lvl1pPr>
          </a:lstStyle>
          <a:p>
            <a:pPr>
              <a:defRPr/>
            </a:pPr>
            <a:fld id="{3B75FE12-D3B1-C949-8CD7-04818119E83A}" type="slidenum">
              <a:rPr lang="en-US"/>
              <a:pPr>
                <a:defRPr/>
              </a:pPr>
              <a:t>‹#›</a:t>
            </a:fld>
            <a:endParaRPr lang="en-US" dirty="0"/>
          </a:p>
        </p:txBody>
      </p:sp>
      <p:sp>
        <p:nvSpPr>
          <p:cNvPr id="11" name="Footer Placeholder 12"/>
          <p:cNvSpPr>
            <a:spLocks noGrp="1"/>
          </p:cNvSpPr>
          <p:nvPr>
            <p:ph type="ftr" sz="quarter" idx="14"/>
          </p:nvPr>
        </p:nvSpPr>
        <p:spPr/>
        <p:txBody>
          <a:bodyPr/>
          <a:lstStyle>
            <a:lvl1pPr>
              <a:defRPr/>
            </a:lvl1pPr>
          </a:lstStyle>
          <a:p>
            <a:pPr>
              <a:defRPr/>
            </a:pPr>
            <a:endParaRPr lang="en-US"/>
          </a:p>
        </p:txBody>
      </p:sp>
    </p:spTree>
    <p:extLst>
      <p:ext uri="{BB962C8B-B14F-4D97-AF65-F5344CB8AC3E}">
        <p14:creationId xmlns:p14="http://schemas.microsoft.com/office/powerpoint/2010/main" val="1846663885"/>
      </p:ext>
    </p:extLst>
  </p:cSld>
  <p:clrMapOvr>
    <a:masterClrMapping/>
  </p:clrMapOvr>
  <p:transition xmlns:p14="http://schemas.microsoft.com/office/powerpoint/2010/mai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 w/bullets">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371600"/>
            <a:ext cx="4005072"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1143000" indent="-228600">
              <a:buFont typeface="Arial"/>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0"/>
          </p:nvPr>
        </p:nvSpPr>
        <p:spPr>
          <a:xfrm>
            <a:off x="4690872" y="1371600"/>
            <a:ext cx="4005072"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1143000" indent="-228600">
              <a:buFont typeface="Arial"/>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7" name="Date Placeholder 6"/>
          <p:cNvSpPr>
            <a:spLocks noGrp="1"/>
          </p:cNvSpPr>
          <p:nvPr>
            <p:ph type="dt" sz="half" idx="11"/>
          </p:nvPr>
        </p:nvSpPr>
        <p:spPr/>
        <p:txBody>
          <a:bodyPr/>
          <a:lstStyle>
            <a:lvl1pPr>
              <a:defRPr/>
            </a:lvl1pPr>
          </a:lstStyle>
          <a:p>
            <a:pPr>
              <a:defRPr/>
            </a:pPr>
            <a:fld id="{B8FE09A4-5CD4-5847-AB9D-106F5B72399F}" type="datetime4">
              <a:rPr lang="en-US"/>
              <a:pPr>
                <a:defRPr/>
              </a:pPr>
              <a:t>May 6, 2014</a:t>
            </a:fld>
            <a:endParaRPr lang="en-US"/>
          </a:p>
        </p:txBody>
      </p:sp>
      <p:sp>
        <p:nvSpPr>
          <p:cNvPr id="8" name="Slide Number Placeholder 7"/>
          <p:cNvSpPr>
            <a:spLocks noGrp="1"/>
          </p:cNvSpPr>
          <p:nvPr>
            <p:ph type="sldNum" sz="quarter" idx="12"/>
          </p:nvPr>
        </p:nvSpPr>
        <p:spPr/>
        <p:txBody>
          <a:bodyPr/>
          <a:lstStyle>
            <a:lvl1pPr>
              <a:defRPr/>
            </a:lvl1pPr>
          </a:lstStyle>
          <a:p>
            <a:pPr>
              <a:defRPr/>
            </a:pPr>
            <a:fld id="{F3740108-5677-8940-A737-C8F074C6A6CB}" type="slidenum">
              <a:rPr lang="en-US"/>
              <a:pPr>
                <a:defRPr/>
              </a:pPr>
              <a:t>‹#›</a:t>
            </a:fld>
            <a:endParaRPr lang="en-US" dirty="0"/>
          </a:p>
        </p:txBody>
      </p:sp>
      <p:sp>
        <p:nvSpPr>
          <p:cNvPr id="9" name="Footer Placeholder 8"/>
          <p:cNvSpPr>
            <a:spLocks noGrp="1"/>
          </p:cNvSpPr>
          <p:nvPr>
            <p:ph type="ftr" sz="quarter" idx="13"/>
          </p:nvPr>
        </p:nvSpPr>
        <p:spPr/>
        <p:txBody>
          <a:bodyPr/>
          <a:lstStyle>
            <a:lvl1pPr>
              <a:defRPr/>
            </a:lvl1pPr>
          </a:lstStyle>
          <a:p>
            <a:pPr>
              <a:defRPr/>
            </a:pPr>
            <a:endParaRPr lang="en-US"/>
          </a:p>
        </p:txBody>
      </p:sp>
    </p:spTree>
    <p:extLst>
      <p:ext uri="{BB962C8B-B14F-4D97-AF65-F5344CB8AC3E}">
        <p14:creationId xmlns:p14="http://schemas.microsoft.com/office/powerpoint/2010/main" val="455907814"/>
      </p:ext>
    </p:extLst>
  </p:cSld>
  <p:clrMapOvr>
    <a:masterClrMapping/>
  </p:clrMapOvr>
  <p:transition xmlns:p14="http://schemas.microsoft.com/office/powerpoint/2010/mai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n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4005072"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2"/>
          <p:cNvSpPr>
            <a:spLocks noGrp="1"/>
          </p:cNvSpPr>
          <p:nvPr>
            <p:ph idx="10"/>
          </p:nvPr>
        </p:nvSpPr>
        <p:spPr>
          <a:xfrm>
            <a:off x="4690872" y="1371600"/>
            <a:ext cx="4005072"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5" name="Date Placeholder 5"/>
          <p:cNvSpPr>
            <a:spLocks noGrp="1"/>
          </p:cNvSpPr>
          <p:nvPr>
            <p:ph type="dt" sz="half" idx="11"/>
          </p:nvPr>
        </p:nvSpPr>
        <p:spPr/>
        <p:txBody>
          <a:bodyPr/>
          <a:lstStyle>
            <a:lvl1pPr>
              <a:defRPr/>
            </a:lvl1pPr>
          </a:lstStyle>
          <a:p>
            <a:pPr>
              <a:defRPr/>
            </a:pPr>
            <a:fld id="{4C00B2D1-FAB7-4F47-AFEB-5F951A7D2A43}" type="datetime4">
              <a:rPr lang="en-US"/>
              <a:pPr>
                <a:defRPr/>
              </a:pPr>
              <a:t>May 6, 2014</a:t>
            </a:fld>
            <a:endParaRPr lang="en-US"/>
          </a:p>
        </p:txBody>
      </p:sp>
      <p:sp>
        <p:nvSpPr>
          <p:cNvPr id="6" name="Slide Number Placeholder 6"/>
          <p:cNvSpPr>
            <a:spLocks noGrp="1"/>
          </p:cNvSpPr>
          <p:nvPr>
            <p:ph type="sldNum" sz="quarter" idx="12"/>
          </p:nvPr>
        </p:nvSpPr>
        <p:spPr/>
        <p:txBody>
          <a:bodyPr/>
          <a:lstStyle>
            <a:lvl1pPr>
              <a:defRPr/>
            </a:lvl1pPr>
          </a:lstStyle>
          <a:p>
            <a:pPr>
              <a:defRPr/>
            </a:pPr>
            <a:fld id="{3B05B3D1-FB9D-434E-BC8B-DA79AE81F950}" type="slidenum">
              <a:rPr lang="en-US"/>
              <a:pPr>
                <a:defRPr/>
              </a:pPr>
              <a:t>‹#›</a:t>
            </a:fld>
            <a:endParaRPr lang="en-US" dirty="0"/>
          </a:p>
        </p:txBody>
      </p:sp>
      <p:sp>
        <p:nvSpPr>
          <p:cNvPr id="7" name="Footer Placeholder 9"/>
          <p:cNvSpPr>
            <a:spLocks noGrp="1"/>
          </p:cNvSpPr>
          <p:nvPr>
            <p:ph type="ftr" sz="quarter" idx="13"/>
          </p:nvPr>
        </p:nvSpPr>
        <p:spPr/>
        <p:txBody>
          <a:bodyPr/>
          <a:lstStyle>
            <a:lvl1pPr>
              <a:defRPr/>
            </a:lvl1pPr>
          </a:lstStyle>
          <a:p>
            <a:pPr>
              <a:defRPr/>
            </a:pPr>
            <a:endParaRPr lang="en-US"/>
          </a:p>
        </p:txBody>
      </p:sp>
    </p:spTree>
    <p:extLst>
      <p:ext uri="{BB962C8B-B14F-4D97-AF65-F5344CB8AC3E}">
        <p14:creationId xmlns:p14="http://schemas.microsoft.com/office/powerpoint/2010/main" val="1917122948"/>
      </p:ext>
    </p:extLst>
  </p:cSld>
  <p:clrMapOvr>
    <a:masterClrMapping/>
  </p:clrMapOvr>
  <p:transition xmlns:p14="http://schemas.microsoft.com/office/powerpoint/2010/mai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 w/number">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371600"/>
            <a:ext cx="4005072"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38238" indent="-228600">
              <a:defRPr/>
            </a:lvl4pPr>
            <a:lvl5pPr marL="137795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2"/>
          <p:cNvSpPr>
            <a:spLocks noGrp="1"/>
          </p:cNvSpPr>
          <p:nvPr>
            <p:ph idx="10"/>
          </p:nvPr>
        </p:nvSpPr>
        <p:spPr>
          <a:xfrm>
            <a:off x="4690872" y="1371600"/>
            <a:ext cx="4005072"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38238" indent="-228600">
              <a:defRPr/>
            </a:lvl4pPr>
            <a:lvl5pPr marL="137795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8" name="Date Placeholder 8"/>
          <p:cNvSpPr>
            <a:spLocks noGrp="1"/>
          </p:cNvSpPr>
          <p:nvPr>
            <p:ph type="dt" sz="half" idx="11"/>
          </p:nvPr>
        </p:nvSpPr>
        <p:spPr/>
        <p:txBody>
          <a:bodyPr/>
          <a:lstStyle>
            <a:lvl1pPr>
              <a:defRPr/>
            </a:lvl1pPr>
          </a:lstStyle>
          <a:p>
            <a:pPr>
              <a:defRPr/>
            </a:pPr>
            <a:fld id="{52D3A144-73F0-D244-A108-DBFF59A231F2}" type="datetime4">
              <a:rPr lang="en-US"/>
              <a:pPr>
                <a:defRPr/>
              </a:pPr>
              <a:t>May 6, 2014</a:t>
            </a:fld>
            <a:endParaRPr lang="en-US"/>
          </a:p>
        </p:txBody>
      </p:sp>
      <p:sp>
        <p:nvSpPr>
          <p:cNvPr id="9" name="Slide Number Placeholder 9"/>
          <p:cNvSpPr>
            <a:spLocks noGrp="1"/>
          </p:cNvSpPr>
          <p:nvPr>
            <p:ph type="sldNum" sz="quarter" idx="12"/>
          </p:nvPr>
        </p:nvSpPr>
        <p:spPr/>
        <p:txBody>
          <a:bodyPr/>
          <a:lstStyle>
            <a:lvl1pPr>
              <a:defRPr/>
            </a:lvl1pPr>
          </a:lstStyle>
          <a:p>
            <a:pPr>
              <a:defRPr/>
            </a:pPr>
            <a:fld id="{56087AB0-C0BD-3645-B244-762074D39864}" type="slidenum">
              <a:rPr lang="en-US"/>
              <a:pPr>
                <a:defRPr/>
              </a:pPr>
              <a:t>‹#›</a:t>
            </a:fld>
            <a:endParaRPr lang="en-US" dirty="0"/>
          </a:p>
        </p:txBody>
      </p:sp>
      <p:sp>
        <p:nvSpPr>
          <p:cNvPr id="10" name="Footer Placeholder 10"/>
          <p:cNvSpPr>
            <a:spLocks noGrp="1"/>
          </p:cNvSpPr>
          <p:nvPr>
            <p:ph type="ftr" sz="quarter" idx="13"/>
          </p:nvPr>
        </p:nvSpPr>
        <p:spPr/>
        <p:txBody>
          <a:bodyPr/>
          <a:lstStyle>
            <a:lvl1pPr>
              <a:defRPr/>
            </a:lvl1pPr>
          </a:lstStyle>
          <a:p>
            <a:pPr>
              <a:defRPr/>
            </a:pPr>
            <a:endParaRPr lang="en-US"/>
          </a:p>
        </p:txBody>
      </p:sp>
    </p:spTree>
    <p:extLst>
      <p:ext uri="{BB962C8B-B14F-4D97-AF65-F5344CB8AC3E}">
        <p14:creationId xmlns:p14="http://schemas.microsoft.com/office/powerpoint/2010/main" val="1792174677"/>
      </p:ext>
    </p:extLst>
  </p:cSld>
  <p:clrMapOvr>
    <a:masterClrMapping/>
  </p:clrMapOvr>
  <p:transition xmlns:p14="http://schemas.microsoft.com/office/powerpoint/2010/mai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6E68252B-628B-9849-BA6F-5BBF0D527D27}" type="datetime4">
              <a:rPr lang="en-US"/>
              <a:pPr>
                <a:defRPr/>
              </a:pPr>
              <a:t>May 6, 2014</a:t>
            </a:fld>
            <a:endParaRPr lang="en-US"/>
          </a:p>
        </p:txBody>
      </p:sp>
      <p:sp>
        <p:nvSpPr>
          <p:cNvPr id="3" name="Slide Number Placeholder 4"/>
          <p:cNvSpPr>
            <a:spLocks noGrp="1"/>
          </p:cNvSpPr>
          <p:nvPr>
            <p:ph type="sldNum" sz="quarter" idx="11"/>
          </p:nvPr>
        </p:nvSpPr>
        <p:spPr/>
        <p:txBody>
          <a:bodyPr/>
          <a:lstStyle>
            <a:lvl1pPr>
              <a:defRPr/>
            </a:lvl1pPr>
          </a:lstStyle>
          <a:p>
            <a:pPr>
              <a:defRPr/>
            </a:pPr>
            <a:fld id="{68A43E13-EDEB-3E41-A2FF-9FEB8495107E}" type="slidenum">
              <a:rPr lang="en-US"/>
              <a:pPr>
                <a:defRPr/>
              </a:pPr>
              <a:t>‹#›</a:t>
            </a:fld>
            <a:endParaRPr lang="en-US" dirty="0"/>
          </a:p>
        </p:txBody>
      </p:sp>
      <p:sp>
        <p:nvSpPr>
          <p:cNvPr id="4" name="Footer Placeholder 5"/>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297037898"/>
      </p:ext>
    </p:extLst>
  </p:cSld>
  <p:clrMapOvr>
    <a:masterClrMapping/>
  </p:clrMapOvr>
  <p:transition xmlns:p14="http://schemas.microsoft.com/office/powerpoint/2010/mai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Layout No Tag">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p>
        </p:txBody>
      </p:sp>
      <p:sp>
        <p:nvSpPr>
          <p:cNvPr id="3" name="Date Placeholder 3"/>
          <p:cNvSpPr>
            <a:spLocks noGrp="1"/>
          </p:cNvSpPr>
          <p:nvPr>
            <p:ph type="dt" sz="half" idx="11"/>
          </p:nvPr>
        </p:nvSpPr>
        <p:spPr/>
        <p:txBody>
          <a:bodyPr/>
          <a:lstStyle>
            <a:lvl1pPr>
              <a:defRPr/>
            </a:lvl1pPr>
          </a:lstStyle>
          <a:p>
            <a:pPr>
              <a:defRPr/>
            </a:pPr>
            <a:fld id="{58684346-3498-B747-9BF0-9EA88D2D5D15}" type="datetime4">
              <a:rPr lang="en-US"/>
              <a:pPr>
                <a:defRPr/>
              </a:pPr>
              <a:t>May 6, 2014</a:t>
            </a:fld>
            <a:endParaRPr lang="en-US" dirty="0"/>
          </a:p>
        </p:txBody>
      </p:sp>
      <p:sp>
        <p:nvSpPr>
          <p:cNvPr id="4" name="Slide Number Placeholder 4"/>
          <p:cNvSpPr>
            <a:spLocks noGrp="1"/>
          </p:cNvSpPr>
          <p:nvPr>
            <p:ph type="sldNum" sz="quarter" idx="12"/>
          </p:nvPr>
        </p:nvSpPr>
        <p:spPr/>
        <p:txBody>
          <a:bodyPr/>
          <a:lstStyle>
            <a:lvl1pPr>
              <a:defRPr/>
            </a:lvl1pPr>
          </a:lstStyle>
          <a:p>
            <a:pPr>
              <a:defRPr/>
            </a:pPr>
            <a:fld id="{C0CAFCCA-1B07-904F-9782-D2899396F287}" type="slidenum">
              <a:rPr lang="en-US"/>
              <a:pPr>
                <a:defRPr/>
              </a:pPr>
              <a:t>‹#›</a:t>
            </a:fld>
            <a:endParaRPr lang="en-US" dirty="0"/>
          </a:p>
        </p:txBody>
      </p:sp>
    </p:spTree>
    <p:extLst>
      <p:ext uri="{BB962C8B-B14F-4D97-AF65-F5344CB8AC3E}">
        <p14:creationId xmlns:p14="http://schemas.microsoft.com/office/powerpoint/2010/main" val="1681115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Full width w/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5" name="Content Placeholder 2"/>
          <p:cNvSpPr>
            <a:spLocks noGrp="1"/>
          </p:cNvSpPr>
          <p:nvPr>
            <p:ph idx="1"/>
          </p:nvPr>
        </p:nvSpPr>
        <p:spPr>
          <a:xfrm>
            <a:off x="457200" y="1371600"/>
            <a:ext cx="8229600"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defRPr/>
            </a:lvl4pPr>
            <a:lvl5pPr marL="1143000" indent="-2286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6"/>
          <p:cNvSpPr>
            <a:spLocks noGrp="1"/>
          </p:cNvSpPr>
          <p:nvPr>
            <p:ph type="dt" sz="half" idx="10"/>
          </p:nvPr>
        </p:nvSpPr>
        <p:spPr/>
        <p:txBody>
          <a:bodyPr/>
          <a:lstStyle>
            <a:lvl1pPr>
              <a:defRPr/>
            </a:lvl1pPr>
          </a:lstStyle>
          <a:p>
            <a:pPr>
              <a:defRPr/>
            </a:pPr>
            <a:fld id="{4FAA14B1-AF81-2346-ADCF-3512CF4F069A}" type="datetime4">
              <a:rPr lang="en-US"/>
              <a:pPr>
                <a:defRPr/>
              </a:pPr>
              <a:t>May 6, 2014</a:t>
            </a:fld>
            <a:endParaRPr lang="en-US"/>
          </a:p>
        </p:txBody>
      </p:sp>
      <p:sp>
        <p:nvSpPr>
          <p:cNvPr id="6" name="Slide Number Placeholder 7"/>
          <p:cNvSpPr>
            <a:spLocks noGrp="1"/>
          </p:cNvSpPr>
          <p:nvPr>
            <p:ph type="sldNum" sz="quarter" idx="11"/>
          </p:nvPr>
        </p:nvSpPr>
        <p:spPr/>
        <p:txBody>
          <a:bodyPr/>
          <a:lstStyle>
            <a:lvl1pPr>
              <a:defRPr/>
            </a:lvl1pPr>
          </a:lstStyle>
          <a:p>
            <a:pPr>
              <a:defRPr/>
            </a:pPr>
            <a:fld id="{C63AF113-81EC-FC40-9783-053166B20487}" type="slidenum">
              <a:rPr lang="en-US"/>
              <a:pPr>
                <a:defRPr/>
              </a:pPr>
              <a:t>‹#›</a:t>
            </a:fld>
            <a:endParaRPr lang="en-US"/>
          </a:p>
        </p:txBody>
      </p:sp>
      <p:sp>
        <p:nvSpPr>
          <p:cNvPr id="7" name="Footer Placeholder 8"/>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504214214"/>
      </p:ext>
    </p:extLst>
  </p:cSld>
  <p:clrMapOvr>
    <a:masterClrMapping/>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column w/bullets">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371600"/>
            <a:ext cx="4114800"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914400" indent="0">
              <a:buFontTx/>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Picture Placeholder 7"/>
          <p:cNvSpPr>
            <a:spLocks noGrp="1"/>
          </p:cNvSpPr>
          <p:nvPr>
            <p:ph type="pic" sz="quarter" idx="10"/>
          </p:nvPr>
        </p:nvSpPr>
        <p:spPr>
          <a:xfrm>
            <a:off x="4800600" y="1371600"/>
            <a:ext cx="3886200" cy="4343400"/>
          </a:xfrm>
        </p:spPr>
        <p:txBody>
          <a:bodyPr>
            <a:normAutofit/>
          </a:bodyPr>
          <a:lstStyle/>
          <a:p>
            <a:pPr lvl="0"/>
            <a:r>
              <a:rPr lang="en-US" noProof="0" smtClean="0"/>
              <a:t>Click icon to add picture</a:t>
            </a:r>
            <a:endParaRPr lang="en-US" noProof="0"/>
          </a:p>
        </p:txBody>
      </p:sp>
      <p:sp>
        <p:nvSpPr>
          <p:cNvPr id="7"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5" name="Date Placeholder 9"/>
          <p:cNvSpPr>
            <a:spLocks noGrp="1"/>
          </p:cNvSpPr>
          <p:nvPr>
            <p:ph type="dt" sz="half" idx="11"/>
          </p:nvPr>
        </p:nvSpPr>
        <p:spPr/>
        <p:txBody>
          <a:bodyPr/>
          <a:lstStyle>
            <a:lvl1pPr>
              <a:defRPr/>
            </a:lvl1pPr>
          </a:lstStyle>
          <a:p>
            <a:pPr>
              <a:defRPr/>
            </a:pPr>
            <a:fld id="{C88D3DE5-FB77-7444-BAED-CFB6B9611D76}" type="datetime4">
              <a:rPr lang="en-US"/>
              <a:pPr>
                <a:defRPr/>
              </a:pPr>
              <a:t>May 6, 2014</a:t>
            </a:fld>
            <a:endParaRPr lang="en-US"/>
          </a:p>
        </p:txBody>
      </p:sp>
      <p:sp>
        <p:nvSpPr>
          <p:cNvPr id="9" name="Slide Number Placeholder 10"/>
          <p:cNvSpPr>
            <a:spLocks noGrp="1"/>
          </p:cNvSpPr>
          <p:nvPr>
            <p:ph type="sldNum" sz="quarter" idx="12"/>
          </p:nvPr>
        </p:nvSpPr>
        <p:spPr/>
        <p:txBody>
          <a:bodyPr/>
          <a:lstStyle>
            <a:lvl1pPr>
              <a:defRPr/>
            </a:lvl1pPr>
          </a:lstStyle>
          <a:p>
            <a:pPr>
              <a:defRPr/>
            </a:pPr>
            <a:fld id="{7A5E5CCD-A900-F74F-843C-B0616082047C}" type="slidenum">
              <a:rPr lang="en-US"/>
              <a:pPr>
                <a:defRPr/>
              </a:pPr>
              <a:t>‹#›</a:t>
            </a:fld>
            <a:endParaRPr lang="en-US" dirty="0"/>
          </a:p>
        </p:txBody>
      </p:sp>
      <p:sp>
        <p:nvSpPr>
          <p:cNvPr id="10" name="Footer Placeholder 11"/>
          <p:cNvSpPr>
            <a:spLocks noGrp="1"/>
          </p:cNvSpPr>
          <p:nvPr>
            <p:ph type="ftr" sz="quarter" idx="13"/>
          </p:nvPr>
        </p:nvSpPr>
        <p:spPr/>
        <p:txBody>
          <a:bodyPr/>
          <a:lstStyle>
            <a:lvl1pPr>
              <a:defRPr/>
            </a:lvl1pPr>
          </a:lstStyle>
          <a:p>
            <a:pPr>
              <a:defRPr/>
            </a:pPr>
            <a:endParaRPr lang="en-US"/>
          </a:p>
        </p:txBody>
      </p:sp>
    </p:spTree>
    <p:extLst>
      <p:ext uri="{BB962C8B-B14F-4D97-AF65-F5344CB8AC3E}">
        <p14:creationId xmlns:p14="http://schemas.microsoft.com/office/powerpoint/2010/main" val="3822464037"/>
      </p:ext>
    </p:extLst>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 column w/bullets and thumbnail">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6" name="Content Placeholder 2"/>
          <p:cNvSpPr>
            <a:spLocks noGrp="1"/>
          </p:cNvSpPr>
          <p:nvPr>
            <p:ph idx="1"/>
          </p:nvPr>
        </p:nvSpPr>
        <p:spPr>
          <a:xfrm>
            <a:off x="457200" y="1371600"/>
            <a:ext cx="5486400" cy="4343400"/>
          </a:xfrm>
        </p:spPr>
        <p:txBody>
          <a:bodyPr/>
          <a:lstStyle>
            <a:lvl1pPr marL="228600" indent="-228600">
              <a:buFont typeface="Arial"/>
              <a:buChar char="•"/>
              <a:defRPr sz="2400"/>
            </a:lvl1pPr>
            <a:lvl2pPr marL="457200" indent="-228600">
              <a:buFont typeface="Arial"/>
              <a:buChar char="•"/>
              <a:defRPr sz="2000"/>
            </a:lvl2pPr>
            <a:lvl3pPr marL="685800" indent="-228600">
              <a:buFont typeface="Arial"/>
              <a:buChar char="•"/>
              <a:defRPr/>
            </a:lvl3pPr>
            <a:lvl4pPr marL="914400" indent="-228600">
              <a:buFont typeface="Arial"/>
              <a:buChar char="•"/>
              <a:defRPr/>
            </a:lvl4pPr>
            <a:lvl5pPr marL="914400" indent="0">
              <a:buFontTx/>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Picture Placeholder 9"/>
          <p:cNvSpPr>
            <a:spLocks noGrp="1"/>
          </p:cNvSpPr>
          <p:nvPr>
            <p:ph type="pic" sz="quarter" idx="10"/>
          </p:nvPr>
        </p:nvSpPr>
        <p:spPr>
          <a:xfrm>
            <a:off x="6172200" y="1371600"/>
            <a:ext cx="2514600" cy="2057400"/>
          </a:xfrm>
        </p:spPr>
        <p:txBody>
          <a:bodyPr>
            <a:normAutofit/>
          </a:bodyPr>
          <a:lstStyle/>
          <a:p>
            <a:pPr lvl="0"/>
            <a:r>
              <a:rPr lang="en-US" noProof="0" smtClean="0"/>
              <a:t>Click icon to add picture</a:t>
            </a:r>
            <a:endParaRPr lang="en-US" noProof="0"/>
          </a:p>
        </p:txBody>
      </p:sp>
      <p:sp>
        <p:nvSpPr>
          <p:cNvPr id="11" name="Picture Placeholder 9"/>
          <p:cNvSpPr>
            <a:spLocks noGrp="1"/>
          </p:cNvSpPr>
          <p:nvPr>
            <p:ph type="pic" sz="quarter" idx="11"/>
          </p:nvPr>
        </p:nvSpPr>
        <p:spPr>
          <a:xfrm>
            <a:off x="6172200" y="3657600"/>
            <a:ext cx="2514600" cy="2057400"/>
          </a:xfrm>
        </p:spPr>
        <p:txBody>
          <a:bodyPr>
            <a:normAutofit/>
          </a:bodyPr>
          <a:lstStyle/>
          <a:p>
            <a:pPr lvl="0"/>
            <a:r>
              <a:rPr lang="en-US" noProof="0" smtClean="0"/>
              <a:t>Click icon to add picture</a:t>
            </a:r>
            <a:endParaRPr lang="en-US" noProof="0"/>
          </a:p>
        </p:txBody>
      </p:sp>
      <p:sp>
        <p:nvSpPr>
          <p:cNvPr id="7" name="Date Placeholder 7"/>
          <p:cNvSpPr>
            <a:spLocks noGrp="1"/>
          </p:cNvSpPr>
          <p:nvPr>
            <p:ph type="dt" sz="half" idx="12"/>
          </p:nvPr>
        </p:nvSpPr>
        <p:spPr/>
        <p:txBody>
          <a:bodyPr/>
          <a:lstStyle>
            <a:lvl1pPr>
              <a:defRPr/>
            </a:lvl1pPr>
          </a:lstStyle>
          <a:p>
            <a:pPr>
              <a:defRPr/>
            </a:pPr>
            <a:fld id="{5D49CC2F-3D8D-F443-9AB1-E768E485441C}" type="datetime4">
              <a:rPr lang="en-US"/>
              <a:pPr>
                <a:defRPr/>
              </a:pPr>
              <a:t>May 6, 2014</a:t>
            </a:fld>
            <a:endParaRPr lang="en-US"/>
          </a:p>
        </p:txBody>
      </p:sp>
      <p:sp>
        <p:nvSpPr>
          <p:cNvPr id="8" name="Slide Number Placeholder 8"/>
          <p:cNvSpPr>
            <a:spLocks noGrp="1"/>
          </p:cNvSpPr>
          <p:nvPr>
            <p:ph type="sldNum" sz="quarter" idx="13"/>
          </p:nvPr>
        </p:nvSpPr>
        <p:spPr/>
        <p:txBody>
          <a:bodyPr/>
          <a:lstStyle>
            <a:lvl1pPr>
              <a:defRPr/>
            </a:lvl1pPr>
          </a:lstStyle>
          <a:p>
            <a:pPr>
              <a:defRPr/>
            </a:pPr>
            <a:fld id="{6777EB11-AD43-E946-BB8E-EFF652DE6635}" type="slidenum">
              <a:rPr lang="en-US"/>
              <a:pPr>
                <a:defRPr/>
              </a:pPr>
              <a:t>‹#›</a:t>
            </a:fld>
            <a:endParaRPr lang="en-US" dirty="0"/>
          </a:p>
        </p:txBody>
      </p:sp>
      <p:sp>
        <p:nvSpPr>
          <p:cNvPr id="9" name="Footer Placeholder 11"/>
          <p:cNvSpPr>
            <a:spLocks noGrp="1"/>
          </p:cNvSpPr>
          <p:nvPr>
            <p:ph type="ftr" sz="quarter" idx="14"/>
          </p:nvPr>
        </p:nvSpPr>
        <p:spPr/>
        <p:txBody>
          <a:bodyPr/>
          <a:lstStyle>
            <a:lvl1pPr>
              <a:defRPr/>
            </a:lvl1pPr>
          </a:lstStyle>
          <a:p>
            <a:pPr>
              <a:defRPr/>
            </a:pPr>
            <a:endParaRPr lang="en-US"/>
          </a:p>
        </p:txBody>
      </p:sp>
    </p:spTree>
    <p:extLst>
      <p:ext uri="{BB962C8B-B14F-4D97-AF65-F5344CB8AC3E}">
        <p14:creationId xmlns:p14="http://schemas.microsoft.com/office/powerpoint/2010/main" val="2882949277"/>
      </p:ext>
    </p:extLst>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width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9" name="Picture Placeholder 6"/>
          <p:cNvSpPr>
            <a:spLocks noGrp="1"/>
          </p:cNvSpPr>
          <p:nvPr>
            <p:ph type="pic" sz="quarter" idx="10"/>
          </p:nvPr>
        </p:nvSpPr>
        <p:spPr>
          <a:xfrm>
            <a:off x="457200" y="1371599"/>
            <a:ext cx="8229600" cy="4343400"/>
          </a:xfrm>
        </p:spPr>
        <p:txBody>
          <a:bodyPr>
            <a:normAutofit/>
          </a:bodyPr>
          <a:lstStyle>
            <a:lvl1pPr>
              <a:buNone/>
              <a:defRPr/>
            </a:lvl1pPr>
          </a:lstStyle>
          <a:p>
            <a:pPr lvl="0"/>
            <a:r>
              <a:rPr lang="en-US" noProof="0" smtClean="0"/>
              <a:t>Click icon to add picture</a:t>
            </a:r>
            <a:endParaRPr lang="en-US" noProof="0"/>
          </a:p>
        </p:txBody>
      </p:sp>
      <p:sp>
        <p:nvSpPr>
          <p:cNvPr id="4" name="Date Placeholder 4"/>
          <p:cNvSpPr>
            <a:spLocks noGrp="1"/>
          </p:cNvSpPr>
          <p:nvPr>
            <p:ph type="dt" sz="half" idx="11"/>
          </p:nvPr>
        </p:nvSpPr>
        <p:spPr/>
        <p:txBody>
          <a:bodyPr/>
          <a:lstStyle>
            <a:lvl1pPr>
              <a:defRPr/>
            </a:lvl1pPr>
          </a:lstStyle>
          <a:p>
            <a:pPr>
              <a:defRPr/>
            </a:pPr>
            <a:fld id="{AFE5C140-6B90-184B-B2B8-55573C472E73}" type="datetime4">
              <a:rPr lang="en-US"/>
              <a:pPr>
                <a:defRPr/>
              </a:pPr>
              <a:t>May 6, 2014</a:t>
            </a:fld>
            <a:endParaRPr lang="en-US"/>
          </a:p>
        </p:txBody>
      </p:sp>
      <p:sp>
        <p:nvSpPr>
          <p:cNvPr id="5" name="Slide Number Placeholder 5"/>
          <p:cNvSpPr>
            <a:spLocks noGrp="1"/>
          </p:cNvSpPr>
          <p:nvPr>
            <p:ph type="sldNum" sz="quarter" idx="12"/>
          </p:nvPr>
        </p:nvSpPr>
        <p:spPr/>
        <p:txBody>
          <a:bodyPr/>
          <a:lstStyle>
            <a:lvl1pPr>
              <a:defRPr/>
            </a:lvl1pPr>
          </a:lstStyle>
          <a:p>
            <a:pPr>
              <a:defRPr/>
            </a:pPr>
            <a:fld id="{F13F350E-3550-2D49-82A9-DEA32186A7E2}" type="slidenum">
              <a:rPr lang="en-US"/>
              <a:pPr>
                <a:defRPr/>
              </a:pPr>
              <a:t>‹#›</a:t>
            </a:fld>
            <a:endParaRPr lang="en-US" dirty="0"/>
          </a:p>
        </p:txBody>
      </p:sp>
      <p:sp>
        <p:nvSpPr>
          <p:cNvPr id="6" name="Footer Placeholder 7"/>
          <p:cNvSpPr>
            <a:spLocks noGrp="1"/>
          </p:cNvSpPr>
          <p:nvPr>
            <p:ph type="ftr" sz="quarter" idx="13"/>
          </p:nvPr>
        </p:nvSpPr>
        <p:spPr/>
        <p:txBody>
          <a:bodyPr/>
          <a:lstStyle>
            <a:lvl1pPr>
              <a:defRPr/>
            </a:lvl1pPr>
          </a:lstStyle>
          <a:p>
            <a:pPr>
              <a:defRPr/>
            </a:pPr>
            <a:endParaRPr lang="en-US"/>
          </a:p>
        </p:txBody>
      </p:sp>
    </p:spTree>
    <p:extLst>
      <p:ext uri="{BB962C8B-B14F-4D97-AF65-F5344CB8AC3E}">
        <p14:creationId xmlns:p14="http://schemas.microsoft.com/office/powerpoint/2010/main" val="860407552"/>
      </p:ext>
    </p:extLst>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FF700C4-632A-BB42-A181-C8AD7CC8E8B3}" type="datetime4">
              <a:rPr lang="en-US"/>
              <a:pPr>
                <a:defRPr/>
              </a:pPr>
              <a:t>May 6, 2014</a:t>
            </a:fld>
            <a:endParaRPr lang="en-US"/>
          </a:p>
        </p:txBody>
      </p:sp>
      <p:sp>
        <p:nvSpPr>
          <p:cNvPr id="4" name="Slide Number Placeholder 5"/>
          <p:cNvSpPr>
            <a:spLocks noGrp="1"/>
          </p:cNvSpPr>
          <p:nvPr>
            <p:ph type="sldNum" sz="quarter" idx="11"/>
          </p:nvPr>
        </p:nvSpPr>
        <p:spPr/>
        <p:txBody>
          <a:bodyPr/>
          <a:lstStyle>
            <a:lvl1pPr>
              <a:defRPr/>
            </a:lvl1pPr>
          </a:lstStyle>
          <a:p>
            <a:pPr>
              <a:defRPr/>
            </a:pPr>
            <a:fld id="{65E1A887-B238-2244-998B-AE1F0D839665}" type="slidenum">
              <a:rPr lang="en-US"/>
              <a:pPr>
                <a:defRPr/>
              </a:pPr>
              <a:t>‹#›</a:t>
            </a:fld>
            <a:endParaRPr lang="en-US" dirty="0"/>
          </a:p>
        </p:txBody>
      </p:sp>
      <p:sp>
        <p:nvSpPr>
          <p:cNvPr id="5" name="Footer Placeholder 6"/>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896034567"/>
      </p:ext>
    </p:extLst>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Full width no 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371600"/>
            <a:ext cx="8229600" cy="4343400"/>
          </a:xfrm>
        </p:spPr>
        <p:txBody>
          <a:bodyPr/>
          <a:lstStyle>
            <a:lvl1pPr marL="0" indent="4763">
              <a:buNone/>
              <a:defRPr sz="2400"/>
            </a:lvl1pPr>
            <a:lvl2pPr marL="0" indent="0">
              <a:spcBef>
                <a:spcPts val="900"/>
              </a:spcBef>
              <a:buNone/>
              <a:defRPr sz="2000"/>
            </a:lvl2pPr>
            <a:lvl3pPr marL="0" indent="4763">
              <a:buNone/>
              <a:defRPr/>
            </a:lvl3pPr>
            <a:lvl4pPr marL="3175" indent="-3175">
              <a:buNone/>
              <a:defRPr/>
            </a:lvl4pPr>
            <a:lvl5pPr marL="0" indent="1588" defTabSz="919163">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4"/>
          <p:cNvSpPr>
            <a:spLocks noGrp="1"/>
          </p:cNvSpPr>
          <p:nvPr>
            <p:ph type="dt" sz="half" idx="10"/>
          </p:nvPr>
        </p:nvSpPr>
        <p:spPr/>
        <p:txBody>
          <a:bodyPr/>
          <a:lstStyle>
            <a:lvl1pPr>
              <a:defRPr/>
            </a:lvl1pPr>
          </a:lstStyle>
          <a:p>
            <a:pPr>
              <a:defRPr/>
            </a:pPr>
            <a:fld id="{016603C3-4656-5B49-91C4-C103A969406E}" type="datetime4">
              <a:rPr lang="en-US"/>
              <a:pPr>
                <a:defRPr/>
              </a:pPr>
              <a:t>May 6, 2014</a:t>
            </a:fld>
            <a:endParaRPr lang="en-US"/>
          </a:p>
        </p:txBody>
      </p:sp>
      <p:sp>
        <p:nvSpPr>
          <p:cNvPr id="5" name="Slide Number Placeholder 5"/>
          <p:cNvSpPr>
            <a:spLocks noGrp="1"/>
          </p:cNvSpPr>
          <p:nvPr>
            <p:ph type="sldNum" sz="quarter" idx="11"/>
          </p:nvPr>
        </p:nvSpPr>
        <p:spPr/>
        <p:txBody>
          <a:bodyPr/>
          <a:lstStyle>
            <a:lvl1pPr>
              <a:defRPr/>
            </a:lvl1pPr>
          </a:lstStyle>
          <a:p>
            <a:pPr>
              <a:defRPr/>
            </a:pPr>
            <a:fld id="{075F2D8A-2512-FD4A-A262-D2AB8BE27A76}" type="slidenum">
              <a:rPr lang="en-US"/>
              <a:pPr>
                <a:defRPr/>
              </a:pPr>
              <a:t>‹#›</a:t>
            </a:fld>
            <a:endParaRPr lang="en-US" dirty="0"/>
          </a:p>
        </p:txBody>
      </p:sp>
      <p:sp>
        <p:nvSpPr>
          <p:cNvPr id="6" name="Footer Placeholder 7"/>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807766512"/>
      </p:ext>
    </p:extLst>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ull width w/number">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5" name="Content Placeholder 2"/>
          <p:cNvSpPr>
            <a:spLocks noGrp="1"/>
          </p:cNvSpPr>
          <p:nvPr>
            <p:ph idx="1"/>
          </p:nvPr>
        </p:nvSpPr>
        <p:spPr>
          <a:xfrm>
            <a:off x="457200" y="1371600"/>
            <a:ext cx="8229600" cy="4343400"/>
          </a:xfrm>
        </p:spPr>
        <p:txBody>
          <a:bodyPr/>
          <a:lstStyle>
            <a:lvl1pPr marL="457200" indent="-457200">
              <a:buFont typeface="+mj-lt"/>
              <a:buAutoNum type="arabicPeriod"/>
              <a:defRPr sz="2400"/>
            </a:lvl1pPr>
            <a:lvl2pPr marL="682625" indent="-230188">
              <a:buFont typeface="Arial"/>
              <a:buChar char="•"/>
              <a:defRPr sz="2000"/>
            </a:lvl2pPr>
            <a:lvl3pPr marL="920750" indent="-228600">
              <a:buFont typeface="Arial"/>
              <a:buChar char="•"/>
              <a:defRPr/>
            </a:lvl3pPr>
            <a:lvl4pPr marL="1138238" indent="-228600">
              <a:defRPr/>
            </a:lvl4pPr>
            <a:lvl5pPr marL="1377950" indent="-2286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8"/>
          <p:cNvSpPr>
            <a:spLocks noGrp="1"/>
          </p:cNvSpPr>
          <p:nvPr>
            <p:ph type="dt" sz="half" idx="10"/>
          </p:nvPr>
        </p:nvSpPr>
        <p:spPr/>
        <p:txBody>
          <a:bodyPr/>
          <a:lstStyle>
            <a:lvl1pPr>
              <a:defRPr/>
            </a:lvl1pPr>
          </a:lstStyle>
          <a:p>
            <a:pPr>
              <a:defRPr/>
            </a:pPr>
            <a:fld id="{F77477A3-61DB-014A-9024-EA675280F26D}" type="datetime4">
              <a:rPr lang="en-US"/>
              <a:pPr>
                <a:defRPr/>
              </a:pPr>
              <a:t>May 6, 2014</a:t>
            </a:fld>
            <a:endParaRPr lang="en-US"/>
          </a:p>
        </p:txBody>
      </p:sp>
      <p:sp>
        <p:nvSpPr>
          <p:cNvPr id="6" name="Slide Number Placeholder 9"/>
          <p:cNvSpPr>
            <a:spLocks noGrp="1"/>
          </p:cNvSpPr>
          <p:nvPr>
            <p:ph type="sldNum" sz="quarter" idx="11"/>
          </p:nvPr>
        </p:nvSpPr>
        <p:spPr/>
        <p:txBody>
          <a:bodyPr/>
          <a:lstStyle>
            <a:lvl1pPr>
              <a:defRPr/>
            </a:lvl1pPr>
          </a:lstStyle>
          <a:p>
            <a:pPr>
              <a:defRPr/>
            </a:pPr>
            <a:fld id="{3394CEE6-3049-2746-9C93-D3EFD55400EE}" type="slidenum">
              <a:rPr lang="en-US"/>
              <a:pPr>
                <a:defRPr/>
              </a:pPr>
              <a:t>‹#›</a:t>
            </a:fld>
            <a:endParaRPr lang="en-US" dirty="0"/>
          </a:p>
        </p:txBody>
      </p:sp>
      <p:sp>
        <p:nvSpPr>
          <p:cNvPr id="7" name="Footer Placeholder 10"/>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29405840"/>
      </p:ext>
    </p:extLst>
  </p:cSld>
  <p:clrMapOvr>
    <a:masterClrMapping/>
  </p:clrMapOvr>
  <p:transition xmlns:p14="http://schemas.microsoft.com/office/powerpoint/2010/mai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column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4114800" cy="4343400"/>
          </a:xfrm>
        </p:spPr>
        <p:txBody>
          <a:bodyPr/>
          <a:lstStyle>
            <a:lvl1pPr marL="0" algn="l">
              <a:buFontTx/>
              <a:buNone/>
              <a:defRPr sz="2400"/>
            </a:lvl1pPr>
            <a:lvl2pPr marL="0">
              <a:buFontTx/>
              <a:buNone/>
              <a:defRPr sz="2000"/>
            </a:lvl2pPr>
            <a:lvl3pPr marL="0">
              <a:buFontTx/>
              <a:buNone/>
              <a:defRPr/>
            </a:lvl3pPr>
            <a:lvl4pPr marL="0">
              <a:buFontTx/>
              <a:buNone/>
              <a:defRPr/>
            </a:lvl4pPr>
            <a:lvl5pPr marL="0">
              <a:buFontTx/>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457200" y="457200"/>
            <a:ext cx="8229600" cy="685800"/>
          </a:xfrm>
        </p:spPr>
        <p:txBody>
          <a:bodyPr/>
          <a:lstStyle/>
          <a:p>
            <a:r>
              <a:rPr lang="en-US" smtClean="0"/>
              <a:t>Click to edit Master title style</a:t>
            </a:r>
            <a:endParaRPr lang="en-US" dirty="0"/>
          </a:p>
        </p:txBody>
      </p:sp>
      <p:sp>
        <p:nvSpPr>
          <p:cNvPr id="12" name="Picture Placeholder 7"/>
          <p:cNvSpPr>
            <a:spLocks noGrp="1"/>
          </p:cNvSpPr>
          <p:nvPr>
            <p:ph type="pic" sz="quarter" idx="10"/>
          </p:nvPr>
        </p:nvSpPr>
        <p:spPr>
          <a:xfrm>
            <a:off x="4800600" y="1371600"/>
            <a:ext cx="3886200" cy="4343400"/>
          </a:xfrm>
        </p:spPr>
        <p:txBody>
          <a:bodyPr>
            <a:normAutofit/>
          </a:bodyPr>
          <a:lstStyle/>
          <a:p>
            <a:pPr lvl="0"/>
            <a:r>
              <a:rPr lang="en-US" noProof="0" smtClean="0"/>
              <a:t>Click icon to add picture</a:t>
            </a:r>
            <a:endParaRPr lang="en-US" noProof="0"/>
          </a:p>
        </p:txBody>
      </p:sp>
      <p:sp>
        <p:nvSpPr>
          <p:cNvPr id="5" name="Date Placeholder 5"/>
          <p:cNvSpPr>
            <a:spLocks noGrp="1"/>
          </p:cNvSpPr>
          <p:nvPr>
            <p:ph type="dt" sz="half" idx="11"/>
          </p:nvPr>
        </p:nvSpPr>
        <p:spPr/>
        <p:txBody>
          <a:bodyPr/>
          <a:lstStyle>
            <a:lvl1pPr>
              <a:defRPr/>
            </a:lvl1pPr>
          </a:lstStyle>
          <a:p>
            <a:pPr>
              <a:defRPr/>
            </a:pPr>
            <a:fld id="{D7D15DC4-81BE-3D4C-832E-62F167AC8291}" type="datetime4">
              <a:rPr lang="en-US"/>
              <a:pPr>
                <a:defRPr/>
              </a:pPr>
              <a:t>May 6, 2014</a:t>
            </a:fld>
            <a:endParaRPr lang="en-US"/>
          </a:p>
        </p:txBody>
      </p:sp>
      <p:sp>
        <p:nvSpPr>
          <p:cNvPr id="6" name="Slide Number Placeholder 6"/>
          <p:cNvSpPr>
            <a:spLocks noGrp="1"/>
          </p:cNvSpPr>
          <p:nvPr>
            <p:ph type="sldNum" sz="quarter" idx="12"/>
          </p:nvPr>
        </p:nvSpPr>
        <p:spPr/>
        <p:txBody>
          <a:bodyPr/>
          <a:lstStyle>
            <a:lvl1pPr>
              <a:defRPr/>
            </a:lvl1pPr>
          </a:lstStyle>
          <a:p>
            <a:pPr>
              <a:defRPr/>
            </a:pPr>
            <a:fld id="{40BF09CB-D81E-1E40-9858-168A897CEF57}" type="slidenum">
              <a:rPr lang="en-US"/>
              <a:pPr>
                <a:defRPr/>
              </a:pPr>
              <a:t>‹#›</a:t>
            </a:fld>
            <a:endParaRPr lang="en-US" dirty="0"/>
          </a:p>
        </p:txBody>
      </p:sp>
      <p:sp>
        <p:nvSpPr>
          <p:cNvPr id="7" name="Footer Placeholder 7"/>
          <p:cNvSpPr>
            <a:spLocks noGrp="1"/>
          </p:cNvSpPr>
          <p:nvPr>
            <p:ph type="ftr" sz="quarter" idx="13"/>
          </p:nvPr>
        </p:nvSpPr>
        <p:spPr/>
        <p:txBody>
          <a:bodyPr/>
          <a:lstStyle>
            <a:lvl1pPr>
              <a:defRPr/>
            </a:lvl1pPr>
          </a:lstStyle>
          <a:p>
            <a:pPr>
              <a:defRPr/>
            </a:pPr>
            <a:endParaRPr lang="en-US"/>
          </a:p>
        </p:txBody>
      </p:sp>
    </p:spTree>
    <p:extLst>
      <p:ext uri="{BB962C8B-B14F-4D97-AF65-F5344CB8AC3E}">
        <p14:creationId xmlns:p14="http://schemas.microsoft.com/office/powerpoint/2010/main" val="3202657639"/>
      </p:ext>
    </p:extLst>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274638" y="246063"/>
            <a:ext cx="8594725" cy="6362700"/>
          </a:xfrm>
          <a:prstGeom prst="rect">
            <a:avLst/>
          </a:prstGeom>
          <a:solidFill>
            <a:srgbClr val="FDFFF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eaLnBrk="0" hangingPunct="0"/>
            <a:endParaRPr lang="en-US" sz="2400">
              <a:solidFill>
                <a:srgbClr val="999999"/>
              </a:solidFill>
              <a:latin typeface="Arial" charset="0"/>
            </a:endParaRPr>
          </a:p>
        </p:txBody>
      </p:sp>
      <p:pic>
        <p:nvPicPr>
          <p:cNvPr id="1027" name="Picture 7"/>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7340600" y="5792788"/>
            <a:ext cx="16478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457200" y="503238"/>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457200" y="1371600"/>
            <a:ext cx="8229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a:t>
            </a:r>
          </a:p>
          <a:p>
            <a:pPr lvl="1"/>
            <a:r>
              <a:rPr lang="en-US"/>
              <a:t>Second level</a:t>
            </a:r>
          </a:p>
          <a:p>
            <a:pPr lvl="2"/>
            <a:r>
              <a:rPr lang="en-US"/>
              <a:t>Third level</a:t>
            </a:r>
          </a:p>
          <a:p>
            <a:pPr lvl="3"/>
            <a:r>
              <a:rPr lang="en-US"/>
              <a:t>Fourth level</a:t>
            </a:r>
          </a:p>
          <a:p>
            <a:pPr lvl="4"/>
            <a:r>
              <a:rPr lang="en-US"/>
              <a:t>Fifth level</a:t>
            </a:r>
          </a:p>
        </p:txBody>
      </p:sp>
      <p:sp>
        <p:nvSpPr>
          <p:cNvPr id="11" name="Footer Placeholder 10"/>
          <p:cNvSpPr>
            <a:spLocks noGrp="1"/>
          </p:cNvSpPr>
          <p:nvPr>
            <p:ph type="ftr" sz="quarter" idx="3"/>
          </p:nvPr>
        </p:nvSpPr>
        <p:spPr>
          <a:xfrm>
            <a:off x="457200" y="6354763"/>
            <a:ext cx="2895600" cy="182562"/>
          </a:xfrm>
          <a:prstGeom prst="rect">
            <a:avLst/>
          </a:prstGeom>
        </p:spPr>
        <p:txBody>
          <a:bodyPr vert="horz" lIns="91440" tIns="0" rIns="91440" bIns="0" rtlCol="0" anchor="ctr"/>
          <a:lstStyle>
            <a:lvl1pPr algn="l" fontAlgn="auto">
              <a:spcBef>
                <a:spcPts val="0"/>
              </a:spcBef>
              <a:spcAft>
                <a:spcPts val="0"/>
              </a:spcAft>
              <a:defRPr sz="1100" b="0" i="0" dirty="0">
                <a:solidFill>
                  <a:srgbClr val="717171"/>
                </a:solidFill>
                <a:latin typeface="Calibri"/>
                <a:ea typeface="+mn-ea"/>
                <a:cs typeface="Calibri"/>
              </a:defRPr>
            </a:lvl1pPr>
          </a:lstStyle>
          <a:p>
            <a:pPr>
              <a:defRPr/>
            </a:pPr>
            <a:endParaRPr lang="en-US"/>
          </a:p>
        </p:txBody>
      </p:sp>
      <p:sp>
        <p:nvSpPr>
          <p:cNvPr id="12" name="Date Placeholder 11"/>
          <p:cNvSpPr>
            <a:spLocks noGrp="1"/>
          </p:cNvSpPr>
          <p:nvPr>
            <p:ph type="dt" sz="half" idx="2"/>
          </p:nvPr>
        </p:nvSpPr>
        <p:spPr>
          <a:xfrm>
            <a:off x="457200" y="6172200"/>
            <a:ext cx="1828800" cy="182563"/>
          </a:xfrm>
          <a:prstGeom prst="rect">
            <a:avLst/>
          </a:prstGeom>
        </p:spPr>
        <p:txBody>
          <a:bodyPr vert="horz" lIns="91440" tIns="0" rIns="91440" bIns="0" rtlCol="0" anchor="ctr"/>
          <a:lstStyle>
            <a:lvl1pPr algn="l" fontAlgn="auto">
              <a:spcBef>
                <a:spcPts val="0"/>
              </a:spcBef>
              <a:spcAft>
                <a:spcPts val="0"/>
              </a:spcAft>
              <a:defRPr sz="1100" b="0" i="0" smtClean="0">
                <a:solidFill>
                  <a:srgbClr val="717171"/>
                </a:solidFill>
                <a:latin typeface="Calibri"/>
                <a:ea typeface="+mn-ea"/>
                <a:cs typeface="Calibri"/>
              </a:defRPr>
            </a:lvl1pPr>
          </a:lstStyle>
          <a:p>
            <a:pPr>
              <a:defRPr/>
            </a:pPr>
            <a:fld id="{3E9F3DD5-E09F-634D-A829-01FA4124E20A}" type="datetime4">
              <a:rPr lang="en-US"/>
              <a:pPr>
                <a:defRPr/>
              </a:pPr>
              <a:t>May 6, 2014</a:t>
            </a:fld>
            <a:endParaRPr lang="en-US" dirty="0"/>
          </a:p>
        </p:txBody>
      </p:sp>
      <p:sp>
        <p:nvSpPr>
          <p:cNvPr id="13" name="Slide Number Placeholder 12"/>
          <p:cNvSpPr>
            <a:spLocks noGrp="1"/>
          </p:cNvSpPr>
          <p:nvPr>
            <p:ph type="sldNum" sz="quarter" idx="4"/>
          </p:nvPr>
        </p:nvSpPr>
        <p:spPr>
          <a:xfrm>
            <a:off x="457200" y="5991225"/>
            <a:ext cx="365125" cy="182563"/>
          </a:xfrm>
          <a:prstGeom prst="rect">
            <a:avLst/>
          </a:prstGeom>
        </p:spPr>
        <p:txBody>
          <a:bodyPr vert="horz" lIns="91440" tIns="0" rIns="0" bIns="0" rtlCol="0" anchor="t" anchorCtr="0"/>
          <a:lstStyle>
            <a:lvl1pPr algn="l" fontAlgn="auto">
              <a:spcBef>
                <a:spcPts val="0"/>
              </a:spcBef>
              <a:spcAft>
                <a:spcPts val="0"/>
              </a:spcAft>
              <a:defRPr sz="1100" b="0" i="0" smtClean="0">
                <a:solidFill>
                  <a:srgbClr val="717171"/>
                </a:solidFill>
                <a:latin typeface="Calibri"/>
                <a:ea typeface="+mn-ea"/>
                <a:cs typeface="Calibri"/>
              </a:defRPr>
            </a:lvl1pPr>
          </a:lstStyle>
          <a:p>
            <a:pPr>
              <a:defRPr/>
            </a:pPr>
            <a:fld id="{753FA651-C717-1242-937D-FAAB3B6BA047}"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Lst>
  <p:timing>
    <p:tnLst>
      <p:par>
        <p:cTn xmlns:p14="http://schemas.microsoft.com/office/powerpoint/2010/main" id="1" dur="indefinite" restart="never" nodeType="tmRoot"/>
      </p:par>
    </p:tnLst>
  </p:timing>
  <p:hf hdr="0" ftr="0"/>
  <p:txStyles>
    <p:titleStyle>
      <a:lvl1pPr algn="l" rtl="0" fontAlgn="base">
        <a:spcBef>
          <a:spcPct val="0"/>
        </a:spcBef>
        <a:spcAft>
          <a:spcPct val="0"/>
        </a:spcAft>
        <a:defRPr lang="en-US" sz="2400" b="1" kern="1200" dirty="0">
          <a:solidFill>
            <a:srgbClr val="595959"/>
          </a:solidFill>
          <a:latin typeface="Cambria"/>
          <a:ea typeface="+mn-ea"/>
          <a:cs typeface="Cambria"/>
        </a:defRPr>
      </a:lvl1pPr>
      <a:lvl2pPr algn="l" rtl="0" fontAlgn="base">
        <a:spcBef>
          <a:spcPct val="0"/>
        </a:spcBef>
        <a:spcAft>
          <a:spcPct val="0"/>
        </a:spcAft>
        <a:defRPr sz="2400" b="1">
          <a:solidFill>
            <a:srgbClr val="595959"/>
          </a:solidFill>
          <a:effectLst>
            <a:outerShdw blurRad="38100" dist="38100" dir="2700000" algn="tl">
              <a:srgbClr val="000000"/>
            </a:outerShdw>
          </a:effectLst>
          <a:latin typeface="Cambria" charset="0"/>
          <a:ea typeface="ＭＳ Ｐゴシック" pitchFamily="-96" charset="-128"/>
        </a:defRPr>
      </a:lvl2pPr>
      <a:lvl3pPr algn="l" rtl="0" fontAlgn="base">
        <a:spcBef>
          <a:spcPct val="0"/>
        </a:spcBef>
        <a:spcAft>
          <a:spcPct val="0"/>
        </a:spcAft>
        <a:defRPr sz="2400" b="1">
          <a:solidFill>
            <a:srgbClr val="595959"/>
          </a:solidFill>
          <a:effectLst>
            <a:outerShdw blurRad="38100" dist="38100" dir="2700000" algn="tl">
              <a:srgbClr val="000000"/>
            </a:outerShdw>
          </a:effectLst>
          <a:latin typeface="Cambria" charset="0"/>
          <a:ea typeface="ＭＳ Ｐゴシック" pitchFamily="-96" charset="-128"/>
        </a:defRPr>
      </a:lvl3pPr>
      <a:lvl4pPr algn="l" rtl="0" fontAlgn="base">
        <a:spcBef>
          <a:spcPct val="0"/>
        </a:spcBef>
        <a:spcAft>
          <a:spcPct val="0"/>
        </a:spcAft>
        <a:defRPr sz="2400" b="1">
          <a:solidFill>
            <a:srgbClr val="595959"/>
          </a:solidFill>
          <a:effectLst>
            <a:outerShdw blurRad="38100" dist="38100" dir="2700000" algn="tl">
              <a:srgbClr val="000000"/>
            </a:outerShdw>
          </a:effectLst>
          <a:latin typeface="Cambria" charset="0"/>
          <a:ea typeface="ＭＳ Ｐゴシック" pitchFamily="-96" charset="-128"/>
        </a:defRPr>
      </a:lvl4pPr>
      <a:lvl5pPr algn="l" rtl="0" fontAlgn="base">
        <a:spcBef>
          <a:spcPct val="0"/>
        </a:spcBef>
        <a:spcAft>
          <a:spcPct val="0"/>
        </a:spcAft>
        <a:defRPr sz="2400" b="1">
          <a:solidFill>
            <a:srgbClr val="595959"/>
          </a:solidFill>
          <a:effectLst>
            <a:outerShdw blurRad="38100" dist="38100" dir="2700000" algn="tl">
              <a:srgbClr val="000000"/>
            </a:outerShdw>
          </a:effectLst>
          <a:latin typeface="Cambria" charset="0"/>
          <a:ea typeface="ＭＳ Ｐゴシック" pitchFamily="-96" charset="-128"/>
        </a:defRPr>
      </a:lvl5pPr>
      <a:lvl6pPr marL="457200"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6pPr>
      <a:lvl7pPr marL="914400"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7pPr>
      <a:lvl8pPr marL="1371600"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8pPr>
      <a:lvl9pPr marL="1828800" algn="ctr" rtl="0" eaLnBrk="1" fontAlgn="base" hangingPunct="1">
        <a:spcBef>
          <a:spcPct val="0"/>
        </a:spcBef>
        <a:spcAft>
          <a:spcPct val="0"/>
        </a:spcAft>
        <a:defRPr sz="3600">
          <a:solidFill>
            <a:schemeClr val="tx2"/>
          </a:solidFill>
          <a:effectLst>
            <a:outerShdw blurRad="38100" dist="38100" dir="2700000" algn="tl">
              <a:srgbClr val="000000"/>
            </a:outerShdw>
          </a:effectLst>
          <a:latin typeface="Tahoma" pitchFamily="-96" charset="0"/>
          <a:ea typeface="ＭＳ Ｐゴシック" pitchFamily="-96" charset="-128"/>
        </a:defRPr>
      </a:lvl9pPr>
    </p:titleStyle>
    <p:bodyStyle>
      <a:lvl1pPr marL="233363" indent="-233363" algn="l" rtl="0" fontAlgn="base">
        <a:spcBef>
          <a:spcPct val="20000"/>
        </a:spcBef>
        <a:spcAft>
          <a:spcPct val="0"/>
        </a:spcAft>
        <a:defRPr lang="en-US" sz="2400" kern="1200" dirty="0">
          <a:solidFill>
            <a:srgbClr val="595959"/>
          </a:solidFill>
          <a:latin typeface="Calibri"/>
          <a:ea typeface="+mn-ea"/>
          <a:cs typeface="Calibri"/>
        </a:defRPr>
      </a:lvl1pPr>
      <a:lvl2pPr marL="460375" indent="-285750" algn="l" rtl="0" fontAlgn="base">
        <a:spcBef>
          <a:spcPct val="20000"/>
        </a:spcBef>
        <a:spcAft>
          <a:spcPct val="0"/>
        </a:spcAft>
        <a:buFont typeface="Arial" charset="0"/>
        <a:buChar char="•"/>
        <a:defRPr lang="en-US" kern="1200" dirty="0">
          <a:solidFill>
            <a:srgbClr val="595959"/>
          </a:solidFill>
          <a:latin typeface="Calibri"/>
          <a:ea typeface="+mn-ea"/>
          <a:cs typeface="Calibri"/>
        </a:defRPr>
      </a:lvl2pPr>
      <a:lvl3pPr marL="687388" indent="-228600" algn="l" rtl="0" fontAlgn="base">
        <a:spcBef>
          <a:spcPct val="20000"/>
        </a:spcBef>
        <a:spcAft>
          <a:spcPct val="0"/>
        </a:spcAft>
        <a:buChar char="•"/>
        <a:defRPr lang="en-US" kern="1200" dirty="0">
          <a:solidFill>
            <a:srgbClr val="595959"/>
          </a:solidFill>
          <a:latin typeface="Calibri"/>
          <a:ea typeface="+mn-ea"/>
          <a:cs typeface="Calibri"/>
        </a:defRPr>
      </a:lvl3pPr>
      <a:lvl4pPr marL="922338" indent="-228600" algn="l" rtl="0" fontAlgn="base">
        <a:spcBef>
          <a:spcPct val="20000"/>
        </a:spcBef>
        <a:spcAft>
          <a:spcPct val="0"/>
        </a:spcAft>
        <a:buFont typeface="Arial" charset="0"/>
        <a:buChar char="•"/>
        <a:defRPr lang="en-US" kern="1200" dirty="0">
          <a:solidFill>
            <a:srgbClr val="595959"/>
          </a:solidFill>
          <a:latin typeface="Calibri"/>
          <a:ea typeface="+mn-ea"/>
          <a:cs typeface="Calibri"/>
        </a:defRPr>
      </a:lvl4pPr>
      <a:lvl5pPr marL="1136650" indent="-228600" algn="l" rtl="0" fontAlgn="base">
        <a:spcBef>
          <a:spcPct val="20000"/>
        </a:spcBef>
        <a:spcAft>
          <a:spcPct val="0"/>
        </a:spcAft>
        <a:buFont typeface="Arial" charset="0"/>
        <a:defRPr lang="en-US" kern="1200" dirty="0">
          <a:solidFill>
            <a:srgbClr val="595959"/>
          </a:solidFill>
          <a:latin typeface="Calibri"/>
          <a:ea typeface="+mn-ea"/>
          <a:cs typeface="Calibri"/>
        </a:defRPr>
      </a:lvl5pPr>
      <a:lvl6pPr marL="2228850" indent="-228600" algn="l" rtl="0" eaLnBrk="1" fontAlgn="base" hangingPunct="1">
        <a:spcBef>
          <a:spcPct val="20000"/>
        </a:spcBef>
        <a:spcAft>
          <a:spcPct val="0"/>
        </a:spcAft>
        <a:buChar char="»"/>
        <a:defRPr>
          <a:solidFill>
            <a:schemeClr val="tx1"/>
          </a:solidFill>
          <a:latin typeface="+mn-lt"/>
          <a:ea typeface="+mn-ea"/>
        </a:defRPr>
      </a:lvl6pPr>
      <a:lvl7pPr marL="2686050" indent="-228600" algn="l" rtl="0" eaLnBrk="1" fontAlgn="base" hangingPunct="1">
        <a:spcBef>
          <a:spcPct val="20000"/>
        </a:spcBef>
        <a:spcAft>
          <a:spcPct val="0"/>
        </a:spcAft>
        <a:buChar char="»"/>
        <a:defRPr>
          <a:solidFill>
            <a:schemeClr val="tx1"/>
          </a:solidFill>
          <a:latin typeface="+mn-lt"/>
          <a:ea typeface="+mn-ea"/>
        </a:defRPr>
      </a:lvl7pPr>
      <a:lvl8pPr marL="3143250" indent="-228600" algn="l" rtl="0" eaLnBrk="1" fontAlgn="base" hangingPunct="1">
        <a:spcBef>
          <a:spcPct val="20000"/>
        </a:spcBef>
        <a:spcAft>
          <a:spcPct val="0"/>
        </a:spcAft>
        <a:buChar char="»"/>
        <a:defRPr>
          <a:solidFill>
            <a:schemeClr val="tx1"/>
          </a:solidFill>
          <a:latin typeface="+mn-lt"/>
          <a:ea typeface="+mn-ea"/>
        </a:defRPr>
      </a:lvl8pPr>
      <a:lvl9pPr marL="3600450" indent="-228600" algn="l" rtl="0" eaLnBrk="1" fontAlgn="base" hangingPunct="1">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2130425" y="457200"/>
            <a:ext cx="6400800" cy="1371600"/>
          </a:xfrm>
        </p:spPr>
        <p:txBody>
          <a:bodyPr/>
          <a:lstStyle/>
          <a:p>
            <a:pPr algn="ctr"/>
            <a:r>
              <a:rPr lang="en-US" sz="3300" dirty="0" smtClean="0">
                <a:latin typeface="Cambria" charset="0"/>
                <a:ea typeface="ＭＳ Ｐゴシック" charset="0"/>
              </a:rPr>
              <a:t>GER 111/511</a:t>
            </a:r>
            <a:br>
              <a:rPr lang="en-US" sz="3300" dirty="0" smtClean="0">
                <a:latin typeface="Cambria" charset="0"/>
                <a:ea typeface="ＭＳ Ｐゴシック" charset="0"/>
              </a:rPr>
            </a:br>
            <a:r>
              <a:rPr lang="en-US" sz="3300" dirty="0" smtClean="0">
                <a:latin typeface="Cambria" charset="0"/>
                <a:ea typeface="ＭＳ Ｐゴシック" charset="0"/>
              </a:rPr>
              <a:t>First Year German (STEM)</a:t>
            </a:r>
            <a:br>
              <a:rPr lang="en-US" sz="3300" dirty="0" smtClean="0">
                <a:latin typeface="Cambria" charset="0"/>
                <a:ea typeface="ＭＳ Ｐゴシック" charset="0"/>
              </a:rPr>
            </a:br>
            <a:r>
              <a:rPr lang="en-US" sz="2400" dirty="0" err="1" smtClean="0">
                <a:latin typeface="Cambria" charset="0"/>
                <a:ea typeface="ＭＳ Ｐゴシック" charset="0"/>
              </a:rPr>
              <a:t>sebastian.heiduschke@oregonstate.edu</a:t>
            </a:r>
            <a:endParaRPr sz="2400" dirty="0">
              <a:latin typeface="Cambria" charset="0"/>
              <a:ea typeface="ＭＳ Ｐゴシック" charset="0"/>
            </a:endParaRPr>
          </a:p>
        </p:txBody>
      </p:sp>
      <p:sp>
        <p:nvSpPr>
          <p:cNvPr id="3" name="TextBox 2"/>
          <p:cNvSpPr txBox="1"/>
          <p:nvPr/>
        </p:nvSpPr>
        <p:spPr>
          <a:xfrm>
            <a:off x="898071" y="2939143"/>
            <a:ext cx="7547429" cy="1323439"/>
          </a:xfrm>
          <a:prstGeom prst="rect">
            <a:avLst/>
          </a:prstGeom>
          <a:noFill/>
        </p:spPr>
        <p:txBody>
          <a:bodyPr wrap="square" rtlCol="0">
            <a:spAutoFit/>
          </a:bodyPr>
          <a:lstStyle/>
          <a:p>
            <a:pPr algn="ctr"/>
            <a:r>
              <a:rPr lang="en-US" sz="4000" dirty="0" err="1" smtClean="0"/>
              <a:t>Heute</a:t>
            </a:r>
            <a:r>
              <a:rPr lang="en-US" sz="4000" dirty="0" smtClean="0"/>
              <a:t> </a:t>
            </a:r>
            <a:r>
              <a:rPr lang="en-US" sz="4000" dirty="0" err="1" smtClean="0"/>
              <a:t>ist</a:t>
            </a:r>
            <a:r>
              <a:rPr lang="en-US" sz="4000" dirty="0" smtClean="0"/>
              <a:t> der </a:t>
            </a:r>
            <a:r>
              <a:rPr lang="en-US" sz="4000" dirty="0" smtClean="0"/>
              <a:t>11. </a:t>
            </a:r>
            <a:r>
              <a:rPr lang="en-US" sz="4000" dirty="0" smtClean="0"/>
              <a:t>Tag.</a:t>
            </a:r>
          </a:p>
          <a:p>
            <a:pPr algn="ctr"/>
            <a:r>
              <a:rPr lang="en-US" sz="4000" dirty="0" err="1" smtClean="0"/>
              <a:t>Wir</a:t>
            </a:r>
            <a:r>
              <a:rPr lang="en-US" sz="4000" dirty="0" smtClean="0"/>
              <a:t> </a:t>
            </a:r>
            <a:r>
              <a:rPr lang="en-US" sz="4000" dirty="0" err="1" smtClean="0"/>
              <a:t>sind</a:t>
            </a:r>
            <a:r>
              <a:rPr lang="en-US" sz="4000" dirty="0" smtClean="0"/>
              <a:t> in Phase B.</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Unser Plan</a:t>
            </a:r>
            <a:endParaRPr lang="en-US" dirty="0"/>
          </a:p>
        </p:txBody>
      </p:sp>
      <p:sp>
        <p:nvSpPr>
          <p:cNvPr id="3" name="Content Placeholder 2"/>
          <p:cNvSpPr>
            <a:spLocks noGrp="1"/>
          </p:cNvSpPr>
          <p:nvPr>
            <p:ph idx="1"/>
          </p:nvPr>
        </p:nvSpPr>
        <p:spPr/>
        <p:txBody>
          <a:bodyPr/>
          <a:lstStyle/>
          <a:p>
            <a:pPr marL="457200" indent="-457200">
              <a:buAutoNum type="arabicPeriod"/>
            </a:pPr>
            <a:endParaRPr lang="de-DE" dirty="0" smtClean="0"/>
          </a:p>
          <a:p>
            <a:pPr marL="457200" indent="-457200">
              <a:buFont typeface="Arial"/>
              <a:buAutoNum type="arabicPeriod"/>
            </a:pPr>
            <a:r>
              <a:rPr lang="de-DE" dirty="0" smtClean="0"/>
              <a:t>Die Referate</a:t>
            </a:r>
            <a:endParaRPr lang="de-DE" dirty="0" smtClean="0"/>
          </a:p>
          <a:p>
            <a:pPr marL="457200" indent="-457200">
              <a:buAutoNum type="arabicPeriod"/>
            </a:pPr>
            <a:endParaRPr lang="de-DE" dirty="0" smtClean="0"/>
          </a:p>
          <a:p>
            <a:endParaRPr lang="en-US" dirty="0"/>
          </a:p>
        </p:txBody>
      </p:sp>
      <p:sp>
        <p:nvSpPr>
          <p:cNvPr id="4" name="Date Placeholder 3"/>
          <p:cNvSpPr>
            <a:spLocks noGrp="1"/>
          </p:cNvSpPr>
          <p:nvPr>
            <p:ph type="dt" sz="half" idx="10"/>
          </p:nvPr>
        </p:nvSpPr>
        <p:spPr/>
        <p:txBody>
          <a:bodyPr/>
          <a:lstStyle/>
          <a:p>
            <a:pPr>
              <a:defRPr/>
            </a:pPr>
            <a:fld id="{4FAA14B1-AF81-2346-ADCF-3512CF4F069A}" type="datetime4">
              <a:rPr lang="en-US" smtClean="0"/>
              <a:pPr>
                <a:defRPr/>
              </a:pPr>
              <a:t>May 6, 2014</a:t>
            </a:fld>
            <a:endParaRPr lang="en-US"/>
          </a:p>
        </p:txBody>
      </p:sp>
      <p:sp>
        <p:nvSpPr>
          <p:cNvPr id="5" name="Slide Number Placeholder 4"/>
          <p:cNvSpPr>
            <a:spLocks noGrp="1"/>
          </p:cNvSpPr>
          <p:nvPr>
            <p:ph type="sldNum" sz="quarter" idx="11"/>
          </p:nvPr>
        </p:nvSpPr>
        <p:spPr/>
        <p:txBody>
          <a:bodyPr/>
          <a:lstStyle/>
          <a:p>
            <a:pPr>
              <a:defRPr/>
            </a:pPr>
            <a:fld id="{C63AF113-81EC-FC40-9783-053166B20487}" type="slidenum">
              <a:rPr lang="en-US" smtClean="0"/>
              <a:pPr>
                <a:defRPr/>
              </a:pPr>
              <a:t>1</a:t>
            </a:fld>
            <a:endParaRPr lang="en-US"/>
          </a:p>
        </p:txBody>
      </p:sp>
    </p:spTree>
    <p:extLst>
      <p:ext uri="{BB962C8B-B14F-4D97-AF65-F5344CB8AC3E}">
        <p14:creationId xmlns:p14="http://schemas.microsoft.com/office/powerpoint/2010/main" val="2087711483"/>
      </p:ext>
    </p:extLst>
  </p:cSld>
  <p:clrMapOvr>
    <a:masterClrMapping/>
  </p:clrMapOvr>
  <p:transition xmlns:p14="http://schemas.microsoft.com/office/powerpoint/2010/mai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Der </a:t>
            </a:r>
            <a:r>
              <a:rPr lang="en-US" dirty="0" err="1" smtClean="0"/>
              <a:t>Zeitplan</a:t>
            </a:r>
            <a:r>
              <a:rPr lang="en-US" dirty="0" smtClean="0"/>
              <a:t> </a:t>
            </a:r>
            <a:r>
              <a:rPr lang="en-US" dirty="0" err="1" smtClean="0"/>
              <a:t>für</a:t>
            </a:r>
            <a:r>
              <a:rPr lang="en-US" dirty="0" smtClean="0"/>
              <a:t> </a:t>
            </a:r>
            <a:r>
              <a:rPr lang="en-US" dirty="0"/>
              <a:t>d</a:t>
            </a:r>
            <a:r>
              <a:rPr lang="en-US" dirty="0" smtClean="0"/>
              <a:t>ie </a:t>
            </a:r>
            <a:r>
              <a:rPr lang="en-US" dirty="0" err="1"/>
              <a:t>Gruppenarbeit</a:t>
            </a:r>
            <a:endParaRPr lang="en-US" dirty="0"/>
          </a:p>
        </p:txBody>
      </p:sp>
      <p:sp>
        <p:nvSpPr>
          <p:cNvPr id="3" name="Content Placeholder 2"/>
          <p:cNvSpPr>
            <a:spLocks noGrp="1"/>
          </p:cNvSpPr>
          <p:nvPr>
            <p:ph idx="1"/>
          </p:nvPr>
        </p:nvSpPr>
        <p:spPr/>
        <p:txBody>
          <a:bodyPr/>
          <a:lstStyle/>
          <a:p>
            <a:pPr marL="0" indent="0">
              <a:buNone/>
            </a:pPr>
            <a:r>
              <a:rPr lang="en-US" sz="2300" strike="sngStrike" dirty="0" smtClean="0"/>
              <a:t>24. April: Create the outline of the presentation and start the research. How are you going to present it?</a:t>
            </a:r>
          </a:p>
          <a:p>
            <a:pPr marL="0" indent="0">
              <a:buNone/>
            </a:pPr>
            <a:r>
              <a:rPr lang="en-US" sz="2300" strike="sngStrike" dirty="0" smtClean="0"/>
              <a:t>29. April: Create a first version of the presentation. Include visuals. Keep it simple so your classmates can follow. They will evaluate your presentation. They will need to be able to answer questions about your presentation.</a:t>
            </a:r>
          </a:p>
          <a:p>
            <a:pPr marL="0" indent="0">
              <a:buNone/>
            </a:pPr>
            <a:r>
              <a:rPr lang="en-US" sz="2300" strike="sngStrike" dirty="0" smtClean="0"/>
              <a:t>1. Mai: Peer evaluation of another group, then edits.</a:t>
            </a:r>
          </a:p>
          <a:p>
            <a:pPr marL="0" indent="0">
              <a:buNone/>
            </a:pPr>
            <a:r>
              <a:rPr lang="en-US" sz="2300" dirty="0" smtClean="0"/>
              <a:t>6. Mai: Finalize the vocabulary lists and create the visuals for the presentation. </a:t>
            </a:r>
            <a:r>
              <a:rPr lang="en-US" sz="2300" dirty="0"/>
              <a:t>Split up the work among the students.</a:t>
            </a:r>
          </a:p>
          <a:p>
            <a:pPr marL="0" indent="0">
              <a:buNone/>
            </a:pPr>
            <a:r>
              <a:rPr lang="en-US" sz="2300" dirty="0" smtClean="0"/>
              <a:t>Present the outline and your visuals in class to Sebastian. </a:t>
            </a:r>
          </a:p>
          <a:p>
            <a:pPr marL="0" indent="0">
              <a:buNone/>
            </a:pPr>
            <a:r>
              <a:rPr lang="en-US" sz="2300" dirty="0" smtClean="0"/>
              <a:t>8. Mai: Presentations. Each presentation lasts about five to seven minutes, each student speaks for about one to two minutes.</a:t>
            </a:r>
            <a:endParaRPr lang="en-US" sz="2300" dirty="0"/>
          </a:p>
        </p:txBody>
      </p:sp>
      <p:sp>
        <p:nvSpPr>
          <p:cNvPr id="4" name="Date Placeholder 3"/>
          <p:cNvSpPr>
            <a:spLocks noGrp="1"/>
          </p:cNvSpPr>
          <p:nvPr>
            <p:ph type="dt" sz="half" idx="10"/>
          </p:nvPr>
        </p:nvSpPr>
        <p:spPr/>
        <p:txBody>
          <a:bodyPr/>
          <a:lstStyle/>
          <a:p>
            <a:pPr>
              <a:defRPr/>
            </a:pPr>
            <a:fld id="{4FAA14B1-AF81-2346-ADCF-3512CF4F069A}" type="datetime4">
              <a:rPr lang="en-US" smtClean="0"/>
              <a:pPr>
                <a:defRPr/>
              </a:pPr>
              <a:t>May 6, 2014</a:t>
            </a:fld>
            <a:endParaRPr lang="en-US"/>
          </a:p>
        </p:txBody>
      </p:sp>
      <p:sp>
        <p:nvSpPr>
          <p:cNvPr id="5" name="Slide Number Placeholder 4"/>
          <p:cNvSpPr>
            <a:spLocks noGrp="1"/>
          </p:cNvSpPr>
          <p:nvPr>
            <p:ph type="sldNum" sz="quarter" idx="11"/>
          </p:nvPr>
        </p:nvSpPr>
        <p:spPr/>
        <p:txBody>
          <a:bodyPr/>
          <a:lstStyle/>
          <a:p>
            <a:pPr>
              <a:defRPr/>
            </a:pPr>
            <a:fld id="{C63AF113-81EC-FC40-9783-053166B20487}" type="slidenum">
              <a:rPr lang="en-US" smtClean="0"/>
              <a:pPr>
                <a:defRPr/>
              </a:pPr>
              <a:t>2</a:t>
            </a:fld>
            <a:endParaRPr lang="en-US"/>
          </a:p>
        </p:txBody>
      </p:sp>
    </p:spTree>
    <p:extLst>
      <p:ext uri="{BB962C8B-B14F-4D97-AF65-F5344CB8AC3E}">
        <p14:creationId xmlns:p14="http://schemas.microsoft.com/office/powerpoint/2010/main" val="193809018"/>
      </p:ext>
    </p:extLst>
  </p:cSld>
  <p:clrMapOvr>
    <a:masterClrMapping/>
  </p:clrMapOvr>
  <p:transition xmlns:p14="http://schemas.microsoft.com/office/powerpoint/2010/mai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Referate</a:t>
            </a:r>
            <a:endParaRPr lang="en-US" sz="3200" dirty="0"/>
          </a:p>
        </p:txBody>
      </p:sp>
      <p:sp>
        <p:nvSpPr>
          <p:cNvPr id="3" name="Content Placeholder 2"/>
          <p:cNvSpPr>
            <a:spLocks noGrp="1"/>
          </p:cNvSpPr>
          <p:nvPr>
            <p:ph idx="1"/>
          </p:nvPr>
        </p:nvSpPr>
        <p:spPr/>
        <p:txBody>
          <a:bodyPr/>
          <a:lstStyle/>
          <a:p>
            <a:r>
              <a:rPr lang="en-US" dirty="0" err="1" smtClean="0"/>
              <a:t>Gehen</a:t>
            </a:r>
            <a:r>
              <a:rPr lang="en-US" dirty="0" smtClean="0"/>
              <a:t> </a:t>
            </a:r>
            <a:r>
              <a:rPr lang="en-US" dirty="0" err="1" smtClean="0"/>
              <a:t>Sie</a:t>
            </a:r>
            <a:r>
              <a:rPr lang="en-US" dirty="0" smtClean="0"/>
              <a:t> in </a:t>
            </a:r>
            <a:r>
              <a:rPr lang="en-US" dirty="0" err="1" smtClean="0"/>
              <a:t>Ihre</a:t>
            </a:r>
            <a:r>
              <a:rPr lang="en-US" dirty="0" smtClean="0"/>
              <a:t> </a:t>
            </a:r>
            <a:r>
              <a:rPr lang="en-US" dirty="0" err="1" smtClean="0"/>
              <a:t>Gruppe</a:t>
            </a:r>
            <a:r>
              <a:rPr lang="en-US" dirty="0" smtClean="0"/>
              <a:t>.</a:t>
            </a:r>
          </a:p>
          <a:p>
            <a:endParaRPr lang="en-US" dirty="0"/>
          </a:p>
          <a:p>
            <a:r>
              <a:rPr lang="en-US" u="sng" dirty="0" err="1" smtClean="0"/>
              <a:t>Machen</a:t>
            </a:r>
            <a:r>
              <a:rPr lang="en-US" dirty="0" smtClean="0"/>
              <a:t> </a:t>
            </a:r>
            <a:r>
              <a:rPr lang="en-US" dirty="0" err="1" smtClean="0"/>
              <a:t>Sie</a:t>
            </a:r>
            <a:r>
              <a:rPr lang="en-US" dirty="0" smtClean="0"/>
              <a:t> </a:t>
            </a:r>
            <a:r>
              <a:rPr lang="en-US" dirty="0" err="1" smtClean="0"/>
              <a:t>Ihr</a:t>
            </a:r>
            <a:r>
              <a:rPr lang="en-US" dirty="0" smtClean="0"/>
              <a:t> </a:t>
            </a:r>
            <a:r>
              <a:rPr lang="en-US" dirty="0" err="1" smtClean="0"/>
              <a:t>Referat</a:t>
            </a:r>
            <a:r>
              <a:rPr lang="en-US" dirty="0" smtClean="0"/>
              <a:t> </a:t>
            </a:r>
            <a:r>
              <a:rPr lang="en-US" u="sng" dirty="0" err="1" smtClean="0"/>
              <a:t>fertig</a:t>
            </a:r>
            <a:r>
              <a:rPr lang="en-US" dirty="0" smtClean="0"/>
              <a:t>.</a:t>
            </a:r>
          </a:p>
          <a:p>
            <a:endParaRPr lang="en-US" dirty="0"/>
          </a:p>
          <a:p>
            <a:r>
              <a:rPr lang="en-US" dirty="0" err="1" smtClean="0"/>
              <a:t>Beenden</a:t>
            </a:r>
            <a:r>
              <a:rPr lang="en-US" dirty="0" smtClean="0"/>
              <a:t> </a:t>
            </a:r>
            <a:r>
              <a:rPr lang="en-US" dirty="0" err="1" smtClean="0"/>
              <a:t>Sie</a:t>
            </a:r>
            <a:r>
              <a:rPr lang="en-US" dirty="0" smtClean="0"/>
              <a:t> </a:t>
            </a:r>
            <a:r>
              <a:rPr lang="en-US" dirty="0" err="1" smtClean="0"/>
              <a:t>Ihre</a:t>
            </a:r>
            <a:r>
              <a:rPr lang="en-US" dirty="0" smtClean="0"/>
              <a:t> </a:t>
            </a:r>
            <a:r>
              <a:rPr lang="en-US" dirty="0" err="1" smtClean="0"/>
              <a:t>Pr</a:t>
            </a:r>
            <a:r>
              <a:rPr lang="en-US" dirty="0" err="1" smtClean="0"/>
              <a:t>äsentation</a:t>
            </a:r>
            <a:r>
              <a:rPr lang="en-US" dirty="0" smtClean="0"/>
              <a:t>. </a:t>
            </a:r>
          </a:p>
          <a:p>
            <a:endParaRPr lang="en-US" dirty="0"/>
          </a:p>
          <a:p>
            <a:r>
              <a:rPr lang="en-US" dirty="0" err="1" smtClean="0"/>
              <a:t>Machen</a:t>
            </a:r>
            <a:r>
              <a:rPr lang="en-US" dirty="0" smtClean="0"/>
              <a:t> </a:t>
            </a:r>
            <a:r>
              <a:rPr lang="en-US" dirty="0" err="1" smtClean="0"/>
              <a:t>Sie</a:t>
            </a:r>
            <a:r>
              <a:rPr lang="en-US" dirty="0" smtClean="0"/>
              <a:t> </a:t>
            </a:r>
            <a:r>
              <a:rPr lang="en-US" dirty="0" err="1" smtClean="0"/>
              <a:t>eine</a:t>
            </a:r>
            <a:r>
              <a:rPr lang="en-US" dirty="0" smtClean="0"/>
              <a:t> </a:t>
            </a:r>
            <a:r>
              <a:rPr lang="en-US" dirty="0" err="1" smtClean="0"/>
              <a:t>Testpräsentation</a:t>
            </a:r>
            <a:r>
              <a:rPr lang="en-US" dirty="0" smtClean="0"/>
              <a:t>.</a:t>
            </a:r>
          </a:p>
          <a:p>
            <a:endParaRPr lang="en-US" dirty="0"/>
          </a:p>
          <a:p>
            <a:r>
              <a:rPr lang="en-US" dirty="0" err="1" smtClean="0"/>
              <a:t>Schreiben</a:t>
            </a:r>
            <a:r>
              <a:rPr lang="en-US" dirty="0" smtClean="0"/>
              <a:t> </a:t>
            </a:r>
            <a:r>
              <a:rPr lang="en-US" dirty="0" err="1" smtClean="0"/>
              <a:t>Sie</a:t>
            </a:r>
            <a:r>
              <a:rPr lang="en-US" dirty="0" smtClean="0"/>
              <a:t> </a:t>
            </a:r>
            <a:r>
              <a:rPr lang="en-US" dirty="0" err="1" smtClean="0"/>
              <a:t>eine</a:t>
            </a:r>
            <a:r>
              <a:rPr lang="en-US" smtClean="0"/>
              <a:t> Evaluation.</a:t>
            </a:r>
          </a:p>
        </p:txBody>
      </p:sp>
      <p:sp>
        <p:nvSpPr>
          <p:cNvPr id="4" name="Date Placeholder 3"/>
          <p:cNvSpPr>
            <a:spLocks noGrp="1"/>
          </p:cNvSpPr>
          <p:nvPr>
            <p:ph type="dt" sz="half" idx="10"/>
          </p:nvPr>
        </p:nvSpPr>
        <p:spPr/>
        <p:txBody>
          <a:bodyPr/>
          <a:lstStyle/>
          <a:p>
            <a:pPr>
              <a:defRPr/>
            </a:pPr>
            <a:fld id="{4FAA14B1-AF81-2346-ADCF-3512CF4F069A}" type="datetime4">
              <a:rPr lang="en-US" smtClean="0"/>
              <a:pPr>
                <a:defRPr/>
              </a:pPr>
              <a:t>May 6, 2014</a:t>
            </a:fld>
            <a:endParaRPr lang="en-US"/>
          </a:p>
        </p:txBody>
      </p:sp>
      <p:sp>
        <p:nvSpPr>
          <p:cNvPr id="5" name="Slide Number Placeholder 4"/>
          <p:cNvSpPr>
            <a:spLocks noGrp="1"/>
          </p:cNvSpPr>
          <p:nvPr>
            <p:ph type="sldNum" sz="quarter" idx="11"/>
          </p:nvPr>
        </p:nvSpPr>
        <p:spPr/>
        <p:txBody>
          <a:bodyPr/>
          <a:lstStyle/>
          <a:p>
            <a:pPr>
              <a:defRPr/>
            </a:pPr>
            <a:fld id="{C63AF113-81EC-FC40-9783-053166B20487}" type="slidenum">
              <a:rPr lang="en-US" smtClean="0"/>
              <a:pPr>
                <a:defRPr/>
              </a:pPr>
              <a:t>3</a:t>
            </a:fld>
            <a:endParaRPr lang="en-US"/>
          </a:p>
        </p:txBody>
      </p:sp>
    </p:spTree>
    <p:extLst>
      <p:ext uri="{BB962C8B-B14F-4D97-AF65-F5344CB8AC3E}">
        <p14:creationId xmlns:p14="http://schemas.microsoft.com/office/powerpoint/2010/main" val="2790095770"/>
      </p:ext>
    </p:extLst>
  </p:cSld>
  <p:clrMapOvr>
    <a:masterClrMapping/>
  </p:clrMapOvr>
  <p:transition xmlns:p14="http://schemas.microsoft.com/office/powerpoint/2010/mai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Die </a:t>
            </a:r>
            <a:r>
              <a:rPr lang="en-US" dirty="0" err="1" smtClean="0"/>
              <a:t>vier</a:t>
            </a:r>
            <a:r>
              <a:rPr lang="en-US" dirty="0" smtClean="0"/>
              <a:t> </a:t>
            </a:r>
            <a:r>
              <a:rPr lang="en-US" dirty="0" err="1" smtClean="0"/>
              <a:t>Gruppen</a:t>
            </a:r>
            <a:endParaRPr lang="en-US" dirty="0"/>
          </a:p>
        </p:txBody>
      </p:sp>
      <p:sp>
        <p:nvSpPr>
          <p:cNvPr id="3" name="Content Placeholder 2"/>
          <p:cNvSpPr>
            <a:spLocks noGrp="1"/>
          </p:cNvSpPr>
          <p:nvPr>
            <p:ph idx="1"/>
          </p:nvPr>
        </p:nvSpPr>
        <p:spPr/>
        <p:txBody>
          <a:bodyPr/>
          <a:lstStyle/>
          <a:p>
            <a:r>
              <a:rPr lang="en-US" dirty="0" err="1" smtClean="0"/>
              <a:t>Gruppe</a:t>
            </a:r>
            <a:r>
              <a:rPr lang="en-US" dirty="0" smtClean="0"/>
              <a:t> </a:t>
            </a:r>
            <a:r>
              <a:rPr lang="en-US" dirty="0"/>
              <a:t>1: Das </a:t>
            </a:r>
            <a:r>
              <a:rPr lang="en-US" dirty="0" err="1"/>
              <a:t>Fassbier</a:t>
            </a:r>
            <a:r>
              <a:rPr lang="en-US" dirty="0"/>
              <a:t>: </a:t>
            </a:r>
            <a:r>
              <a:rPr lang="en-US" dirty="0" err="1"/>
              <a:t>Erklären</a:t>
            </a:r>
            <a:r>
              <a:rPr lang="en-US" dirty="0"/>
              <a:t> </a:t>
            </a:r>
            <a:r>
              <a:rPr lang="en-US" dirty="0" err="1"/>
              <a:t>Sie</a:t>
            </a:r>
            <a:r>
              <a:rPr lang="en-US" dirty="0"/>
              <a:t> die </a:t>
            </a:r>
            <a:r>
              <a:rPr lang="en-US" dirty="0" err="1"/>
              <a:t>Funktion</a:t>
            </a:r>
            <a:r>
              <a:rPr lang="en-US" dirty="0"/>
              <a:t> </a:t>
            </a:r>
            <a:r>
              <a:rPr lang="en-US" dirty="0" err="1"/>
              <a:t>einer</a:t>
            </a:r>
            <a:r>
              <a:rPr lang="en-US" dirty="0"/>
              <a:t> </a:t>
            </a:r>
            <a:r>
              <a:rPr lang="en-US" dirty="0" err="1"/>
              <a:t>Bierzapfanlage</a:t>
            </a:r>
            <a:r>
              <a:rPr lang="en-US" dirty="0"/>
              <a:t>. (</a:t>
            </a:r>
            <a:r>
              <a:rPr lang="en-US" dirty="0" err="1"/>
              <a:t>Ingenieurswesen</a:t>
            </a:r>
            <a:r>
              <a:rPr lang="en-US" dirty="0"/>
              <a:t>)</a:t>
            </a:r>
          </a:p>
          <a:p>
            <a:r>
              <a:rPr lang="en-US" dirty="0" err="1"/>
              <a:t>Gruppe</a:t>
            </a:r>
            <a:r>
              <a:rPr lang="en-US" dirty="0"/>
              <a:t> 2: Das </a:t>
            </a:r>
            <a:r>
              <a:rPr lang="en-US" dirty="0" err="1"/>
              <a:t>Bierbrauen</a:t>
            </a:r>
            <a:r>
              <a:rPr lang="en-US" dirty="0"/>
              <a:t>: </a:t>
            </a:r>
            <a:r>
              <a:rPr lang="en-US" dirty="0" err="1"/>
              <a:t>Erklären</a:t>
            </a:r>
            <a:r>
              <a:rPr lang="en-US" dirty="0"/>
              <a:t> </a:t>
            </a:r>
            <a:r>
              <a:rPr lang="en-US" dirty="0" err="1"/>
              <a:t>Sie</a:t>
            </a:r>
            <a:r>
              <a:rPr lang="en-US" dirty="0"/>
              <a:t> die </a:t>
            </a:r>
            <a:r>
              <a:rPr lang="en-US" dirty="0" err="1"/>
              <a:t>chemischen</a:t>
            </a:r>
            <a:r>
              <a:rPr lang="en-US" dirty="0"/>
              <a:t> </a:t>
            </a:r>
            <a:r>
              <a:rPr lang="en-US" dirty="0" err="1"/>
              <a:t>Prozesse</a:t>
            </a:r>
            <a:r>
              <a:rPr lang="en-US" dirty="0"/>
              <a:t>. (</a:t>
            </a:r>
            <a:r>
              <a:rPr lang="en-US" dirty="0" err="1"/>
              <a:t>Chemie</a:t>
            </a:r>
            <a:r>
              <a:rPr lang="en-US" dirty="0"/>
              <a:t>)</a:t>
            </a:r>
          </a:p>
          <a:p>
            <a:r>
              <a:rPr lang="en-US" dirty="0" err="1"/>
              <a:t>Gruppe</a:t>
            </a:r>
            <a:r>
              <a:rPr lang="en-US" dirty="0"/>
              <a:t> 3: Das </a:t>
            </a:r>
            <a:r>
              <a:rPr lang="en-US" dirty="0" err="1"/>
              <a:t>Flaschenbier</a:t>
            </a:r>
            <a:r>
              <a:rPr lang="en-US" dirty="0"/>
              <a:t>: </a:t>
            </a:r>
            <a:r>
              <a:rPr lang="en-US" dirty="0" err="1"/>
              <a:t>Erklären</a:t>
            </a:r>
            <a:r>
              <a:rPr lang="en-US" dirty="0"/>
              <a:t> </a:t>
            </a:r>
            <a:r>
              <a:rPr lang="en-US" dirty="0" err="1"/>
              <a:t>Sie</a:t>
            </a:r>
            <a:r>
              <a:rPr lang="en-US" dirty="0"/>
              <a:t> die </a:t>
            </a:r>
            <a:r>
              <a:rPr lang="en-US" dirty="0" err="1"/>
              <a:t>Funktion</a:t>
            </a:r>
            <a:r>
              <a:rPr lang="en-US" dirty="0"/>
              <a:t> </a:t>
            </a:r>
            <a:r>
              <a:rPr lang="en-US" dirty="0" err="1"/>
              <a:t>einer</a:t>
            </a:r>
            <a:r>
              <a:rPr lang="en-US" dirty="0"/>
              <a:t> </a:t>
            </a:r>
            <a:r>
              <a:rPr lang="en-US" dirty="0" err="1"/>
              <a:t>Flaschenabfüllanlage</a:t>
            </a:r>
            <a:r>
              <a:rPr lang="en-US" dirty="0"/>
              <a:t>. (</a:t>
            </a:r>
            <a:r>
              <a:rPr lang="en-US" dirty="0" err="1"/>
              <a:t>Ingenieurswesen</a:t>
            </a:r>
            <a:r>
              <a:rPr lang="en-US" dirty="0"/>
              <a:t>)</a:t>
            </a:r>
          </a:p>
          <a:p>
            <a:r>
              <a:rPr lang="en-US" dirty="0" err="1"/>
              <a:t>Gruppe</a:t>
            </a:r>
            <a:r>
              <a:rPr lang="en-US" dirty="0"/>
              <a:t> 4: Bier in der </a:t>
            </a:r>
            <a:r>
              <a:rPr lang="en-US" dirty="0" err="1"/>
              <a:t>deutschen</a:t>
            </a:r>
            <a:r>
              <a:rPr lang="en-US" dirty="0"/>
              <a:t> und der </a:t>
            </a:r>
            <a:r>
              <a:rPr lang="en-US" dirty="0" err="1"/>
              <a:t>amerikanischen</a:t>
            </a:r>
            <a:r>
              <a:rPr lang="en-US" dirty="0"/>
              <a:t> </a:t>
            </a:r>
            <a:r>
              <a:rPr lang="en-US" dirty="0" err="1"/>
              <a:t>Kultur</a:t>
            </a:r>
            <a:r>
              <a:rPr lang="en-US" dirty="0"/>
              <a:t>: </a:t>
            </a:r>
            <a:r>
              <a:rPr lang="en-US" dirty="0" err="1"/>
              <a:t>Vergleichen</a:t>
            </a:r>
            <a:r>
              <a:rPr lang="en-US" dirty="0"/>
              <a:t> </a:t>
            </a:r>
            <a:r>
              <a:rPr lang="en-US" dirty="0" err="1"/>
              <a:t>Sie</a:t>
            </a:r>
            <a:r>
              <a:rPr lang="en-US" dirty="0"/>
              <a:t> </a:t>
            </a:r>
            <a:r>
              <a:rPr lang="en-US" dirty="0" err="1"/>
              <a:t>Gesetze</a:t>
            </a:r>
            <a:r>
              <a:rPr lang="en-US" dirty="0"/>
              <a:t> und </a:t>
            </a:r>
            <a:r>
              <a:rPr lang="en-US" dirty="0" err="1"/>
              <a:t>Politik</a:t>
            </a:r>
            <a:r>
              <a:rPr lang="en-US" dirty="0"/>
              <a:t>. (</a:t>
            </a:r>
            <a:r>
              <a:rPr lang="en-US" dirty="0" err="1"/>
              <a:t>Politikwissenschaften</a:t>
            </a:r>
            <a:r>
              <a:rPr lang="en-US" dirty="0"/>
              <a:t>, </a:t>
            </a:r>
            <a:r>
              <a:rPr lang="en-US" dirty="0" err="1"/>
              <a:t>Rechtswissenschaften</a:t>
            </a:r>
            <a:r>
              <a:rPr lang="en-US" dirty="0"/>
              <a:t>)</a:t>
            </a:r>
          </a:p>
          <a:p>
            <a:endParaRPr lang="en-US" dirty="0"/>
          </a:p>
        </p:txBody>
      </p:sp>
      <p:sp>
        <p:nvSpPr>
          <p:cNvPr id="4" name="Date Placeholder 3"/>
          <p:cNvSpPr>
            <a:spLocks noGrp="1"/>
          </p:cNvSpPr>
          <p:nvPr>
            <p:ph type="dt" sz="half" idx="10"/>
          </p:nvPr>
        </p:nvSpPr>
        <p:spPr/>
        <p:txBody>
          <a:bodyPr/>
          <a:lstStyle/>
          <a:p>
            <a:pPr>
              <a:defRPr/>
            </a:pPr>
            <a:fld id="{4FAA14B1-AF81-2346-ADCF-3512CF4F069A}" type="datetime4">
              <a:rPr lang="en-US" smtClean="0"/>
              <a:pPr>
                <a:defRPr/>
              </a:pPr>
              <a:t>May 6, 2014</a:t>
            </a:fld>
            <a:endParaRPr lang="en-US"/>
          </a:p>
        </p:txBody>
      </p:sp>
      <p:sp>
        <p:nvSpPr>
          <p:cNvPr id="5" name="Slide Number Placeholder 4"/>
          <p:cNvSpPr>
            <a:spLocks noGrp="1"/>
          </p:cNvSpPr>
          <p:nvPr>
            <p:ph type="sldNum" sz="quarter" idx="11"/>
          </p:nvPr>
        </p:nvSpPr>
        <p:spPr/>
        <p:txBody>
          <a:bodyPr/>
          <a:lstStyle/>
          <a:p>
            <a:pPr>
              <a:defRPr/>
            </a:pPr>
            <a:fld id="{C63AF113-81EC-FC40-9783-053166B20487}" type="slidenum">
              <a:rPr lang="en-US" smtClean="0"/>
              <a:pPr>
                <a:defRPr/>
              </a:pPr>
              <a:t>4</a:t>
            </a:fld>
            <a:endParaRPr lang="en-US"/>
          </a:p>
        </p:txBody>
      </p:sp>
    </p:spTree>
    <p:extLst>
      <p:ext uri="{BB962C8B-B14F-4D97-AF65-F5344CB8AC3E}">
        <p14:creationId xmlns:p14="http://schemas.microsoft.com/office/powerpoint/2010/main" val="2579007534"/>
      </p:ext>
    </p:extLst>
  </p:cSld>
  <p:clrMapOvr>
    <a:masterClrMapping/>
  </p:clrMapOvr>
  <p:transition xmlns:p14="http://schemas.microsoft.com/office/powerpoint/2010/mai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4FAA14B1-AF81-2346-ADCF-3512CF4F069A}" type="datetime4">
              <a:rPr lang="en-US" smtClean="0"/>
              <a:pPr>
                <a:defRPr/>
              </a:pPr>
              <a:t>May 6, 2014</a:t>
            </a:fld>
            <a:endParaRPr lang="en-US"/>
          </a:p>
        </p:txBody>
      </p:sp>
      <p:sp>
        <p:nvSpPr>
          <p:cNvPr id="5" name="Slide Number Placeholder 4"/>
          <p:cNvSpPr>
            <a:spLocks noGrp="1"/>
          </p:cNvSpPr>
          <p:nvPr>
            <p:ph type="sldNum" sz="quarter" idx="11"/>
          </p:nvPr>
        </p:nvSpPr>
        <p:spPr/>
        <p:txBody>
          <a:bodyPr/>
          <a:lstStyle/>
          <a:p>
            <a:pPr>
              <a:defRPr/>
            </a:pPr>
            <a:fld id="{C63AF113-81EC-FC40-9783-053166B20487}" type="slidenum">
              <a:rPr lang="en-US" smtClean="0"/>
              <a:pPr>
                <a:defRPr/>
              </a:pPr>
              <a:t>5</a:t>
            </a:fld>
            <a:endParaRPr lang="en-US"/>
          </a:p>
        </p:txBody>
      </p:sp>
      <p:pic>
        <p:nvPicPr>
          <p:cNvPr id="8" name="Picture 7" descr="en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5148" y="381000"/>
            <a:ext cx="6648825" cy="5319060"/>
          </a:xfrm>
          <a:prstGeom prst="rect">
            <a:avLst/>
          </a:prstGeom>
        </p:spPr>
      </p:pic>
    </p:spTree>
    <p:extLst>
      <p:ext uri="{BB962C8B-B14F-4D97-AF65-F5344CB8AC3E}">
        <p14:creationId xmlns:p14="http://schemas.microsoft.com/office/powerpoint/2010/main" val="182543949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SU_Template">
  <a:themeElements>
    <a:clrScheme name="OSU Color Palette">
      <a:dk1>
        <a:srgbClr val="D85A1A"/>
      </a:dk1>
      <a:lt1>
        <a:srgbClr val="615042"/>
      </a:lt1>
      <a:dk2>
        <a:srgbClr val="9D601E"/>
      </a:dk2>
      <a:lt2>
        <a:srgbClr val="ABADA4"/>
      </a:lt2>
      <a:accent1>
        <a:srgbClr val="C6C0B7"/>
      </a:accent1>
      <a:accent2>
        <a:srgbClr val="6B859E"/>
      </a:accent2>
      <a:accent3>
        <a:srgbClr val="A7C4C9"/>
      </a:accent3>
      <a:accent4>
        <a:srgbClr val="F3D08E"/>
      </a:accent4>
      <a:accent5>
        <a:srgbClr val="B3BA35"/>
      </a:accent5>
      <a:accent6>
        <a:srgbClr val="561F4B"/>
      </a:accent6>
      <a:hlink>
        <a:srgbClr val="000000"/>
      </a:hlink>
      <a:folHlink>
        <a:srgbClr val="000000"/>
      </a:folHlink>
    </a:clrScheme>
    <a:fontScheme name="Blank Presentation">
      <a:majorFont>
        <a:latin typeface="Tahoma"/>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999999"/>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999999"/>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746</TotalTime>
  <Words>276</Words>
  <Application>Microsoft Macintosh PowerPoint</Application>
  <PresentationFormat>On-screen Show (4:3)</PresentationFormat>
  <Paragraphs>38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OSU_Template</vt:lpstr>
      <vt:lpstr>GER 111/511 First Year German (STEM) sebastian.heiduschke@oregonstate.edu</vt:lpstr>
      <vt:lpstr>Unser Plan</vt:lpstr>
      <vt:lpstr>Der Zeitplan für die Gruppenarbeit</vt:lpstr>
      <vt:lpstr>Referate</vt:lpstr>
      <vt:lpstr>Die vier Gruppen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creator>Gary Dulude</dc:creator>
  <cp:lastModifiedBy>Sebastian Heiduschke</cp:lastModifiedBy>
  <cp:revision>268</cp:revision>
  <cp:lastPrinted>2014-03-11T20:54:06Z</cp:lastPrinted>
  <dcterms:created xsi:type="dcterms:W3CDTF">2010-01-08T17:54:28Z</dcterms:created>
  <dcterms:modified xsi:type="dcterms:W3CDTF">2014-05-06T21:14:04Z</dcterms:modified>
</cp:coreProperties>
</file>