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D17E-D1D7-47EF-9A07-7F4D7014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1BBFE-B01B-45D2-9109-CAE4A10AD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9466C-ACE8-45FB-BB27-E249488F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C8365-104B-452C-8396-2AABF947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7205A-1FD5-4B4F-B887-08B90FA3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EAF9-4435-4DDC-8258-C9D6CFEC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5EF5E-6D38-44CE-843B-9EAFB5D7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1BA5D-67BE-43C3-B438-D8C9F291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7E47-6C65-45C8-9417-47E54222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57C7D-6043-454D-866B-8BEF830F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2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4886F-4A2F-44E7-A0BF-16ED3094A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876D2-2B45-416E-816E-4CD4B8F9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3987D-A60F-4EB2-BB3E-C3D76380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31D23-40FD-4E30-A1FB-E986FF6C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6FD7D-7316-42F5-8E6A-0B95C351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2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7238-1AFC-43BF-856A-1D7FE6B9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1650-2556-4B32-9CCC-1A11C7D8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C974-C0B4-4A2F-AC28-C35955DD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02E98-AEFB-40B8-9310-B80EAA8D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DC31C-C9DB-4CF4-933E-C38309E4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81D31-392B-4198-90CA-7FC49D9B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43207-AAA8-471C-BB27-227F5CD1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A8A86-DCA4-4450-86BC-C59EB5E0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FF689-46A2-43D8-A569-EF2FEC61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552DA-9A62-427B-86A1-20B65FA9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10A6-84FB-4E07-A191-36E01635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3C8E-D6AB-4571-B40B-CF7C4CFCA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65ECC-2BC0-41F5-B8A3-9D6C5C851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4E66B-F1DB-4EC1-87E8-E069A789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89F43-3FE5-41C7-BEFD-D5E5ECAD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DE569-094F-4D56-8EE2-2E25FA58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6934-09F9-41E8-8185-7694424D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7F331-C50E-4C15-9DE2-F7C996008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C86F7-89C7-4F71-8EA5-BBBEFB160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2BC55-B36E-49A8-A5A1-20B7F46EE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B7B08-2B90-4B18-88CA-C59E44B74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9F0EB-A9FB-4D5B-924A-E738014B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019A1-9DFA-4A3C-A6CE-D11C7411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3F3C8-8574-4C3A-B296-18234FE6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68BA-AD9D-462A-BBD4-82AD36E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0D5B6-515E-46A1-95D9-C7A0FD32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32AEB-7C49-43C8-9C9C-71A51297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54AA7-D295-4270-9DC9-43865B26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CBAC7-7F80-4F9A-B5C7-45F64985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4031D-ABCD-4C7B-963D-9140D80A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69C3-DBBA-4C36-8B73-9BAA80A7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C6C6-4088-40D8-A07E-641939C5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B4ED8-F7B6-4070-9803-8E8B2631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F117B-A56F-4D78-A84E-C51581C8A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B11FD-9D01-4C4C-B800-B3D8303D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AF933-462C-42A1-AE27-C34DF0B3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BC44B-CEE4-476D-9924-9B38AEE2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4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25D6-9F8F-4F9C-8781-11B6AFF0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E7852-F5C1-48F3-BED1-DC783B058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886E1-C20F-4D7A-BBC0-14E07A58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6F5BB-A3FF-4BA6-B24C-0381CD18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76188-BEF0-47EB-9276-E3952CD9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FD851-0371-4199-A258-6D3803F1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AA99D-FB91-48CD-B9FE-D893281DE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24FE9-EB00-467A-8F77-546730381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F08BC-0ED1-4094-BD49-7597CB7B6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0936-61F8-441A-A9ED-B8E3F359383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D7486-4F42-4A43-BB50-CC45C5B2F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0CD5F-6839-4F09-AE27-770D8A899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7A20-BF5D-4022-ADC5-F2D3E5B4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E73E-3482-4347-9371-F5398CE2C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Embedded Systems Workshop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634B4-0B92-41DE-8ED6-CA800EAEF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3/6/19</a:t>
            </a:r>
          </a:p>
        </p:txBody>
      </p:sp>
    </p:spTree>
    <p:extLst>
      <p:ext uri="{BB962C8B-B14F-4D97-AF65-F5344CB8AC3E}">
        <p14:creationId xmlns:p14="http://schemas.microsoft.com/office/powerpoint/2010/main" val="422946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531C-7F0D-4D86-90B5-3C65BDC6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38AB-2879-4CCB-8F0E-46B8B7CD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hardware stalling/getting stuck and failing</a:t>
            </a:r>
          </a:p>
          <a:p>
            <a:r>
              <a:rPr lang="en-US" dirty="0"/>
              <a:t>Avoid infinite loops</a:t>
            </a:r>
          </a:p>
        </p:txBody>
      </p:sp>
    </p:spTree>
    <p:extLst>
      <p:ext uri="{BB962C8B-B14F-4D97-AF65-F5344CB8AC3E}">
        <p14:creationId xmlns:p14="http://schemas.microsoft.com/office/powerpoint/2010/main" val="330243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C651-E5A5-4CCB-9538-D5E57243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Operation Modes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CD29FB-0F12-4E03-9F3E-27C936727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246"/>
          <a:stretch/>
        </p:blipFill>
        <p:spPr>
          <a:xfrm>
            <a:off x="714214" y="1690688"/>
            <a:ext cx="5381786" cy="40392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FB6522-986D-456A-A7E1-AEB07D345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070" y="1790054"/>
            <a:ext cx="5481120" cy="3735092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B0D5F9-776A-474F-B3C2-FA54A968044F}"/>
              </a:ext>
            </a:extLst>
          </p:cNvPr>
          <p:cNvSpPr/>
          <p:nvPr/>
        </p:nvSpPr>
        <p:spPr>
          <a:xfrm>
            <a:off x="6333635" y="2064322"/>
            <a:ext cx="5378074" cy="364841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24C556A-DCAD-4B3E-8EFD-E977441955DA}"/>
              </a:ext>
            </a:extLst>
          </p:cNvPr>
          <p:cNvSpPr/>
          <p:nvPr/>
        </p:nvSpPr>
        <p:spPr>
          <a:xfrm>
            <a:off x="6347489" y="4793666"/>
            <a:ext cx="5378074" cy="212444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300-F59E-40A2-AD19-49DA8448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Registers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F54366-5A20-4ADB-9274-8AD1DD263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" t="-4062" b="4062"/>
          <a:stretch/>
        </p:blipFill>
        <p:spPr>
          <a:xfrm>
            <a:off x="988291" y="1588625"/>
            <a:ext cx="6068985" cy="12614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9547EC-72CE-45E0-9C55-6CF66D4A94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9" b="22695"/>
          <a:stretch/>
        </p:blipFill>
        <p:spPr>
          <a:xfrm>
            <a:off x="960583" y="2665160"/>
            <a:ext cx="7225617" cy="102471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D73EBE-327F-4EC2-8B36-1B42736898EE}"/>
              </a:ext>
            </a:extLst>
          </p:cNvPr>
          <p:cNvSpPr/>
          <p:nvPr/>
        </p:nvSpPr>
        <p:spPr>
          <a:xfrm>
            <a:off x="4120008" y="2283133"/>
            <a:ext cx="544355" cy="17374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2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300-F59E-40A2-AD19-49DA8448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Registers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F54366-5A20-4ADB-9274-8AD1DD263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" t="-4062" b="4062"/>
          <a:stretch/>
        </p:blipFill>
        <p:spPr>
          <a:xfrm>
            <a:off x="988291" y="1588625"/>
            <a:ext cx="6068985" cy="12614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9547EC-72CE-45E0-9C55-6CF66D4A94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9" b="22695"/>
          <a:stretch/>
        </p:blipFill>
        <p:spPr>
          <a:xfrm>
            <a:off x="960583" y="2665160"/>
            <a:ext cx="7225617" cy="102471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D73EBE-327F-4EC2-8B36-1B42736898EE}"/>
              </a:ext>
            </a:extLst>
          </p:cNvPr>
          <p:cNvSpPr/>
          <p:nvPr/>
        </p:nvSpPr>
        <p:spPr>
          <a:xfrm>
            <a:off x="4120008" y="2283133"/>
            <a:ext cx="544355" cy="17374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D9FF1-D83C-4574-B0A1-9628B615C35F}"/>
              </a:ext>
            </a:extLst>
          </p:cNvPr>
          <p:cNvSpPr txBox="1"/>
          <p:nvPr/>
        </p:nvSpPr>
        <p:spPr>
          <a:xfrm rot="18800745">
            <a:off x="-252863" y="4573169"/>
            <a:ext cx="305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Timer Interrupt Flag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F0EB9A-BAB2-4C93-82F4-AECD9BD759DC}"/>
              </a:ext>
            </a:extLst>
          </p:cNvPr>
          <p:cNvSpPr txBox="1"/>
          <p:nvPr/>
        </p:nvSpPr>
        <p:spPr>
          <a:xfrm rot="18784912">
            <a:off x="44803" y="4654194"/>
            <a:ext cx="368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Timer Interrupt Enable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83949-11DC-4E17-925B-9B3A76CFEB72}"/>
              </a:ext>
            </a:extLst>
          </p:cNvPr>
          <p:cNvSpPr txBox="1"/>
          <p:nvPr/>
        </p:nvSpPr>
        <p:spPr>
          <a:xfrm rot="18754239">
            <a:off x="1676637" y="4437159"/>
            <a:ext cx="3465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Change Enable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A6885-A17B-46A8-9033-CAA49FFF1599}"/>
              </a:ext>
            </a:extLst>
          </p:cNvPr>
          <p:cNvSpPr txBox="1"/>
          <p:nvPr/>
        </p:nvSpPr>
        <p:spPr>
          <a:xfrm rot="18855813">
            <a:off x="2794237" y="4154490"/>
            <a:ext cx="305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Enable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9B0E5F-6B95-4764-B7C6-D4E1DB53744A}"/>
              </a:ext>
            </a:extLst>
          </p:cNvPr>
          <p:cNvCxnSpPr>
            <a:cxnSpLocks/>
          </p:cNvCxnSpPr>
          <p:nvPr/>
        </p:nvCxnSpPr>
        <p:spPr>
          <a:xfrm>
            <a:off x="2540319" y="3462013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9A3AF9-94D3-4704-BD90-6E6864464862}"/>
              </a:ext>
            </a:extLst>
          </p:cNvPr>
          <p:cNvCxnSpPr>
            <a:cxnSpLocks/>
          </p:cNvCxnSpPr>
          <p:nvPr/>
        </p:nvCxnSpPr>
        <p:spPr>
          <a:xfrm flipH="1">
            <a:off x="427017" y="3668487"/>
            <a:ext cx="2113303" cy="223355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F4466E-C705-444D-BC4E-A78549518888}"/>
              </a:ext>
            </a:extLst>
          </p:cNvPr>
          <p:cNvCxnSpPr>
            <a:cxnSpLocks/>
          </p:cNvCxnSpPr>
          <p:nvPr/>
        </p:nvCxnSpPr>
        <p:spPr>
          <a:xfrm>
            <a:off x="3191480" y="3457398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62B6A2-343B-4476-AA50-803F16125A02}"/>
              </a:ext>
            </a:extLst>
          </p:cNvPr>
          <p:cNvCxnSpPr>
            <a:cxnSpLocks/>
          </p:cNvCxnSpPr>
          <p:nvPr/>
        </p:nvCxnSpPr>
        <p:spPr>
          <a:xfrm flipH="1">
            <a:off x="983671" y="3663872"/>
            <a:ext cx="2207809" cy="23470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6E7C91-25D8-4872-B0FC-98BD06BCC222}"/>
              </a:ext>
            </a:extLst>
          </p:cNvPr>
          <p:cNvCxnSpPr>
            <a:cxnSpLocks/>
          </p:cNvCxnSpPr>
          <p:nvPr/>
        </p:nvCxnSpPr>
        <p:spPr>
          <a:xfrm>
            <a:off x="4483584" y="3475696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78927D-491C-4591-9937-3A2D765683A2}"/>
              </a:ext>
            </a:extLst>
          </p:cNvPr>
          <p:cNvCxnSpPr>
            <a:cxnSpLocks/>
          </p:cNvCxnSpPr>
          <p:nvPr/>
        </p:nvCxnSpPr>
        <p:spPr>
          <a:xfrm flipH="1">
            <a:off x="2622766" y="3682170"/>
            <a:ext cx="1860819" cy="197206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AF69CE4-6588-421F-B50A-93F849CF4E31}"/>
              </a:ext>
            </a:extLst>
          </p:cNvPr>
          <p:cNvCxnSpPr>
            <a:cxnSpLocks/>
          </p:cNvCxnSpPr>
          <p:nvPr/>
        </p:nvCxnSpPr>
        <p:spPr>
          <a:xfrm>
            <a:off x="5131124" y="3457396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D631C8-04EB-4448-BDAD-8E91DBA796DF}"/>
              </a:ext>
            </a:extLst>
          </p:cNvPr>
          <p:cNvCxnSpPr>
            <a:cxnSpLocks/>
          </p:cNvCxnSpPr>
          <p:nvPr/>
        </p:nvCxnSpPr>
        <p:spPr>
          <a:xfrm flipH="1">
            <a:off x="3720370" y="3663870"/>
            <a:ext cx="1410755" cy="147589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00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300-F59E-40A2-AD19-49DA8448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Registers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F54366-5A20-4ADB-9274-8AD1DD263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" t="-4062" b="4062"/>
          <a:stretch/>
        </p:blipFill>
        <p:spPr>
          <a:xfrm>
            <a:off x="988291" y="1588625"/>
            <a:ext cx="6068985" cy="12614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9547EC-72CE-45E0-9C55-6CF66D4A94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9" b="22695"/>
          <a:stretch/>
        </p:blipFill>
        <p:spPr>
          <a:xfrm>
            <a:off x="960583" y="2665160"/>
            <a:ext cx="7225617" cy="102471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D73EBE-327F-4EC2-8B36-1B42736898EE}"/>
              </a:ext>
            </a:extLst>
          </p:cNvPr>
          <p:cNvSpPr/>
          <p:nvPr/>
        </p:nvSpPr>
        <p:spPr>
          <a:xfrm>
            <a:off x="4120008" y="2283133"/>
            <a:ext cx="544355" cy="17374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D9FF1-D83C-4574-B0A1-9628B615C35F}"/>
              </a:ext>
            </a:extLst>
          </p:cNvPr>
          <p:cNvSpPr txBox="1"/>
          <p:nvPr/>
        </p:nvSpPr>
        <p:spPr>
          <a:xfrm rot="18800745">
            <a:off x="-252863" y="4573169"/>
            <a:ext cx="305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Timer Interrupt Flag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F0EB9A-BAB2-4C93-82F4-AECD9BD759DC}"/>
              </a:ext>
            </a:extLst>
          </p:cNvPr>
          <p:cNvSpPr txBox="1"/>
          <p:nvPr/>
        </p:nvSpPr>
        <p:spPr>
          <a:xfrm rot="18784912">
            <a:off x="44803" y="4654194"/>
            <a:ext cx="368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Timer Interrupt Enable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83949-11DC-4E17-925B-9B3A76CFEB72}"/>
              </a:ext>
            </a:extLst>
          </p:cNvPr>
          <p:cNvSpPr txBox="1"/>
          <p:nvPr/>
        </p:nvSpPr>
        <p:spPr>
          <a:xfrm rot="18754239">
            <a:off x="1676637" y="4437159"/>
            <a:ext cx="3465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Change Enable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A6885-A17B-46A8-9033-CAA49FFF1599}"/>
              </a:ext>
            </a:extLst>
          </p:cNvPr>
          <p:cNvSpPr txBox="1"/>
          <p:nvPr/>
        </p:nvSpPr>
        <p:spPr>
          <a:xfrm rot="18855813">
            <a:off x="2794237" y="4154490"/>
            <a:ext cx="305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Enable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9B7945-D26D-4542-9B2A-85C9929C8FC7}"/>
              </a:ext>
            </a:extLst>
          </p:cNvPr>
          <p:cNvSpPr txBox="1"/>
          <p:nvPr/>
        </p:nvSpPr>
        <p:spPr>
          <a:xfrm>
            <a:off x="4922645" y="3770123"/>
            <a:ext cx="305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Watchdog Timer </a:t>
            </a:r>
            <a:r>
              <a:rPr lang="en-US" i="1" dirty="0" err="1"/>
              <a:t>Prescaler</a:t>
            </a:r>
            <a:endParaRPr lang="en-US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9B0E5F-6B95-4764-B7C6-D4E1DB53744A}"/>
              </a:ext>
            </a:extLst>
          </p:cNvPr>
          <p:cNvCxnSpPr>
            <a:cxnSpLocks/>
          </p:cNvCxnSpPr>
          <p:nvPr/>
        </p:nvCxnSpPr>
        <p:spPr>
          <a:xfrm>
            <a:off x="2540319" y="3462013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9A3AF9-94D3-4704-BD90-6E6864464862}"/>
              </a:ext>
            </a:extLst>
          </p:cNvPr>
          <p:cNvCxnSpPr>
            <a:cxnSpLocks/>
          </p:cNvCxnSpPr>
          <p:nvPr/>
        </p:nvCxnSpPr>
        <p:spPr>
          <a:xfrm flipH="1">
            <a:off x="427017" y="3668487"/>
            <a:ext cx="2113303" cy="223355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F4466E-C705-444D-BC4E-A78549518888}"/>
              </a:ext>
            </a:extLst>
          </p:cNvPr>
          <p:cNvCxnSpPr>
            <a:cxnSpLocks/>
          </p:cNvCxnSpPr>
          <p:nvPr/>
        </p:nvCxnSpPr>
        <p:spPr>
          <a:xfrm>
            <a:off x="3191480" y="3457398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62B6A2-343B-4476-AA50-803F16125A02}"/>
              </a:ext>
            </a:extLst>
          </p:cNvPr>
          <p:cNvCxnSpPr>
            <a:cxnSpLocks/>
          </p:cNvCxnSpPr>
          <p:nvPr/>
        </p:nvCxnSpPr>
        <p:spPr>
          <a:xfrm flipH="1">
            <a:off x="983671" y="3663872"/>
            <a:ext cx="2207809" cy="23470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6E7C91-25D8-4872-B0FC-98BD06BCC222}"/>
              </a:ext>
            </a:extLst>
          </p:cNvPr>
          <p:cNvCxnSpPr>
            <a:cxnSpLocks/>
          </p:cNvCxnSpPr>
          <p:nvPr/>
        </p:nvCxnSpPr>
        <p:spPr>
          <a:xfrm>
            <a:off x="4483584" y="3475696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78927D-491C-4591-9937-3A2D765683A2}"/>
              </a:ext>
            </a:extLst>
          </p:cNvPr>
          <p:cNvCxnSpPr>
            <a:cxnSpLocks/>
          </p:cNvCxnSpPr>
          <p:nvPr/>
        </p:nvCxnSpPr>
        <p:spPr>
          <a:xfrm flipH="1">
            <a:off x="2622766" y="3682170"/>
            <a:ext cx="1860819" cy="197206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AF69CE4-6588-421F-B50A-93F849CF4E31}"/>
              </a:ext>
            </a:extLst>
          </p:cNvPr>
          <p:cNvCxnSpPr>
            <a:cxnSpLocks/>
          </p:cNvCxnSpPr>
          <p:nvPr/>
        </p:nvCxnSpPr>
        <p:spPr>
          <a:xfrm>
            <a:off x="5131124" y="3457396"/>
            <a:ext cx="0" cy="2185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D631C8-04EB-4448-BDAD-8E91DBA796DF}"/>
              </a:ext>
            </a:extLst>
          </p:cNvPr>
          <p:cNvCxnSpPr>
            <a:cxnSpLocks/>
          </p:cNvCxnSpPr>
          <p:nvPr/>
        </p:nvCxnSpPr>
        <p:spPr>
          <a:xfrm flipH="1">
            <a:off x="3720370" y="3663870"/>
            <a:ext cx="1410755" cy="147589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>
            <a:extLst>
              <a:ext uri="{FF2B5EF4-FFF2-40B4-BE49-F238E27FC236}">
                <a16:creationId xmlns:a16="http://schemas.microsoft.com/office/drawing/2014/main" id="{B6EE58A4-A7E3-4827-9106-749159EFE8D7}"/>
              </a:ext>
            </a:extLst>
          </p:cNvPr>
          <p:cNvSpPr/>
          <p:nvPr/>
        </p:nvSpPr>
        <p:spPr>
          <a:xfrm rot="16200000">
            <a:off x="6015143" y="2782719"/>
            <a:ext cx="218520" cy="1810329"/>
          </a:xfrm>
          <a:prstGeom prst="leftBrace">
            <a:avLst>
              <a:gd name="adj1" fmla="val 8333"/>
              <a:gd name="adj2" fmla="val 4940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9450A6FA-34F1-4CAF-9641-9B27C550081F}"/>
              </a:ext>
            </a:extLst>
          </p:cNvPr>
          <p:cNvSpPr/>
          <p:nvPr/>
        </p:nvSpPr>
        <p:spPr>
          <a:xfrm rot="16200000">
            <a:off x="3485650" y="3328790"/>
            <a:ext cx="124374" cy="634396"/>
          </a:xfrm>
          <a:prstGeom prst="leftBrace">
            <a:avLst>
              <a:gd name="adj1" fmla="val 8333"/>
              <a:gd name="adj2" fmla="val 4940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C50AC1C-6EBF-42A0-996D-DB1FAD4A27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920"/>
          <a:stretch/>
        </p:blipFill>
        <p:spPr>
          <a:xfrm>
            <a:off x="5219238" y="4095256"/>
            <a:ext cx="5599971" cy="264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8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BDE3B-8630-491E-8BD1-EEFAF8FC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EEPROM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71EE7-C497-4043-A14A-AB01C0EEC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621001"/>
            <a:ext cx="6067425" cy="3058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1F15FE-0A22-4DDE-B207-322113D67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51" y="1620756"/>
            <a:ext cx="5276850" cy="305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6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FB3F-7E42-469E-8B30-399B86C9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EEPROM with </a:t>
            </a:r>
            <a:r>
              <a:rPr lang="en-US" dirty="0" err="1"/>
              <a:t>Avrdude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E7C3F-DDE6-407E-8BD3-73981DFB3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avrdude</a:t>
            </a:r>
            <a:r>
              <a:rPr lang="en-US" dirty="0"/>
              <a:t> –c </a:t>
            </a:r>
            <a:r>
              <a:rPr lang="en-US" dirty="0" err="1"/>
              <a:t>usbasp</a:t>
            </a:r>
            <a:r>
              <a:rPr lang="en-US" dirty="0"/>
              <a:t> –p t85 –U </a:t>
            </a:r>
            <a:r>
              <a:rPr lang="en-US" dirty="0" err="1"/>
              <a:t>eeprom:r:eedump.hex:i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204C1-A383-43BE-8B7A-D90D10EA7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76" y="2521637"/>
            <a:ext cx="8660907" cy="412809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090C748-5B2C-4F78-A1EA-A568CE9AB404}"/>
              </a:ext>
            </a:extLst>
          </p:cNvPr>
          <p:cNvSpPr/>
          <p:nvPr/>
        </p:nvSpPr>
        <p:spPr>
          <a:xfrm>
            <a:off x="2072936" y="2386700"/>
            <a:ext cx="531181" cy="556525"/>
          </a:xfrm>
          <a:prstGeom prst="ellipse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3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83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Embedded Systems Workshop 2</vt:lpstr>
      <vt:lpstr>Watchdog Timers</vt:lpstr>
      <vt:lpstr>Two Operation Modes</vt:lpstr>
      <vt:lpstr>Important Registers</vt:lpstr>
      <vt:lpstr>Important Registers</vt:lpstr>
      <vt:lpstr>Important Registers</vt:lpstr>
      <vt:lpstr>Reading/Writing EEPROM</vt:lpstr>
      <vt:lpstr>Reading EEPROM with Avrdude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Systems Workshop 2</dc:title>
  <dc:creator>Jacob Dawes</dc:creator>
  <cp:lastModifiedBy>Jacob Dawes</cp:lastModifiedBy>
  <cp:revision>11</cp:revision>
  <dcterms:created xsi:type="dcterms:W3CDTF">2019-03-06T00:27:25Z</dcterms:created>
  <dcterms:modified xsi:type="dcterms:W3CDTF">2019-03-07T01:36:02Z</dcterms:modified>
</cp:coreProperties>
</file>